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0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9" userDrawn="1">
          <p15:clr>
            <a:srgbClr val="A4A3A4"/>
          </p15:clr>
        </p15:guide>
        <p15:guide id="2" pos="38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26" autoAdjust="0"/>
    <p:restoredTop sz="94660"/>
  </p:normalViewPr>
  <p:slideViewPr>
    <p:cSldViewPr showGuides="1">
      <p:cViewPr varScale="1">
        <p:scale>
          <a:sx n="64" d="100"/>
          <a:sy n="64" d="100"/>
        </p:scale>
        <p:origin x="696" y="66"/>
      </p:cViewPr>
      <p:guideLst>
        <p:guide orient="horz" pos="2149"/>
        <p:guide pos="38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image" Target="../media/image13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12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6341" r="48664" b="54957"/>
          <a:stretch/>
        </p:blipFill>
        <p:spPr>
          <a:xfrm>
            <a:off x="3379426" y="3096232"/>
            <a:ext cx="5544274" cy="630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2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91428" y="1924847"/>
            <a:ext cx="723809" cy="2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2857" y="1924847"/>
            <a:ext cx="542857" cy="2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43809" y="1924847"/>
            <a:ext cx="552380" cy="24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964565" y="2849880"/>
            <a:ext cx="1229995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4743450" y="2593340"/>
            <a:ext cx="1407795" cy="156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8453120" y="2640330"/>
            <a:ext cx="1233170" cy="144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3698690"/>
            <a:ext cx="10800000" cy="2771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white">
          <a:xfrm>
            <a:off x="1893387" y="4108278"/>
            <a:ext cx="733333" cy="25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white">
          <a:xfrm>
            <a:off x="5483863" y="4108278"/>
            <a:ext cx="723809" cy="25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7"/>
            </p:custDataLst>
          </p:nvPr>
        </p:nvSpPr>
        <p:spPr bwMode="white">
          <a:xfrm>
            <a:off x="9245768" y="4108278"/>
            <a:ext cx="552380" cy="2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8"/>
            </p:custDataLst>
          </p:nvPr>
        </p:nvSpPr>
        <p:spPr bwMode="white">
          <a:xfrm>
            <a:off x="1151255" y="5015230"/>
            <a:ext cx="1276985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9"/>
            </p:custDataLst>
          </p:nvPr>
        </p:nvSpPr>
        <p:spPr bwMode="white">
          <a:xfrm>
            <a:off x="4654550" y="5003800"/>
            <a:ext cx="1276985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0"/>
            </p:custDataLst>
          </p:nvPr>
        </p:nvSpPr>
        <p:spPr bwMode="white">
          <a:xfrm>
            <a:off x="8467725" y="4749165"/>
            <a:ext cx="1525270" cy="152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20" grpId="0" bldLvl="0" animBg="1"/>
      <p:bldP spid="21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1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2240263"/>
            <a:ext cx="228571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4761" y="2240263"/>
            <a:ext cx="228571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6190" y="2240263"/>
            <a:ext cx="219047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91428" y="3146165"/>
            <a:ext cx="228571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81904" y="3146165"/>
            <a:ext cx="228571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15238" y="3146165"/>
            <a:ext cx="219047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8095" y="2699649"/>
            <a:ext cx="400000" cy="2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1725" y="2697480"/>
            <a:ext cx="334010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39047" y="2699649"/>
            <a:ext cx="228571" cy="2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15238" y="2699649"/>
            <a:ext cx="228571" cy="2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77142" y="4350938"/>
            <a:ext cx="228571" cy="2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91428" y="4341393"/>
            <a:ext cx="304761" cy="2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81904" y="4350938"/>
            <a:ext cx="219047" cy="2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62857" y="4350938"/>
            <a:ext cx="400000" cy="2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887372"/>
            <a:ext cx="400000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72615" y="1844675"/>
            <a:ext cx="33337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2380" y="1887372"/>
            <a:ext cx="228571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48571" y="1887372"/>
            <a:ext cx="219047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1904" y="3403458"/>
            <a:ext cx="400000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79600" y="3403600"/>
            <a:ext cx="304165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72380" y="3403458"/>
            <a:ext cx="228571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348571" y="3403458"/>
            <a:ext cx="219047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animBg="1"/>
      <p:bldP spid="10" grpId="0" animBg="1"/>
      <p:bldP spid="11" grpId="0" bldLvl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2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2534427"/>
            <a:ext cx="228571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2380" y="2515373"/>
            <a:ext cx="304761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3333" y="2524900"/>
            <a:ext cx="228571" cy="25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4285" y="2524900"/>
            <a:ext cx="409523" cy="25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2380" y="4049219"/>
            <a:ext cx="400000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72765" y="4049395"/>
            <a:ext cx="283210" cy="21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53333" y="4049219"/>
            <a:ext cx="228571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29523" y="4049219"/>
            <a:ext cx="219047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3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619" y="4841696"/>
            <a:ext cx="228571" cy="23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1904" y="4822633"/>
            <a:ext cx="295238" cy="25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62857" y="4841696"/>
            <a:ext cx="228571" cy="23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3809" y="4832165"/>
            <a:ext cx="409523" cy="25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5238" y="1963618"/>
            <a:ext cx="390476" cy="25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5245" y="1973580"/>
            <a:ext cx="302895" cy="2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86666" y="1963618"/>
            <a:ext cx="228571" cy="2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62857" y="1973153"/>
            <a:ext cx="219047" cy="2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91428" y="4166157"/>
            <a:ext cx="219047" cy="2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96190" y="4156622"/>
            <a:ext cx="304761" cy="2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86666" y="4166157"/>
            <a:ext cx="228571" cy="2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67619" y="4166157"/>
            <a:ext cx="409523" cy="2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96190" y="1953391"/>
            <a:ext cx="1819047" cy="31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8571" y="2658468"/>
            <a:ext cx="1800000" cy="31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53333" y="2658468"/>
            <a:ext cx="1790476" cy="31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10476" y="3392129"/>
            <a:ext cx="219047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62857" y="3392129"/>
            <a:ext cx="228572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72380" y="4087678"/>
            <a:ext cx="400000" cy="25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00952" y="4087678"/>
            <a:ext cx="228571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43809" y="4087678"/>
            <a:ext cx="228571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77142" y="4792755"/>
            <a:ext cx="409523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00952" y="4792755"/>
            <a:ext cx="390476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91428" y="1115125"/>
            <a:ext cx="228572" cy="2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4285" y="2775386"/>
            <a:ext cx="380952" cy="26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7142" y="2775386"/>
            <a:ext cx="380952" cy="26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7619" y="2775386"/>
            <a:ext cx="380952" cy="26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53590" y="3757930"/>
            <a:ext cx="361950" cy="12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43830" y="3757930"/>
            <a:ext cx="323850" cy="188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86495" y="3757930"/>
            <a:ext cx="387350" cy="12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10476" y="5475694"/>
            <a:ext cx="228571" cy="25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34285" y="5475694"/>
            <a:ext cx="228571" cy="2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291428" y="5475694"/>
            <a:ext cx="219047" cy="25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bldLvl="0" animBg="1"/>
      <p:bldP spid="12" grpId="0" bldLvl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1682"/>
            <a:ext cx="10800000" cy="4845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10476" y="967229"/>
            <a:ext cx="228571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24761" y="967229"/>
            <a:ext cx="228571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39047" y="2445718"/>
            <a:ext cx="409523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58095" y="2445718"/>
            <a:ext cx="400000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39047" y="3142038"/>
            <a:ext cx="409523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48571" y="3142038"/>
            <a:ext cx="409522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81904" y="3847897"/>
            <a:ext cx="400000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91428" y="3847897"/>
            <a:ext cx="409523" cy="248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48571" y="4572834"/>
            <a:ext cx="190476" cy="20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86666" y="4754068"/>
            <a:ext cx="200000" cy="20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888A209-A5EF-F94F-DCCB-BBA8969B61E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345"/>
          <a:stretch/>
        </p:blipFill>
        <p:spPr>
          <a:xfrm>
            <a:off x="184017" y="5093206"/>
            <a:ext cx="10800000" cy="1520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CD441F-D917-EE3A-0851-BE0BD63F88EF}"/>
              </a:ext>
            </a:extLst>
          </p:cNvPr>
          <p:cNvSpPr/>
          <p:nvPr/>
        </p:nvSpPr>
        <p:spPr bwMode="white">
          <a:xfrm>
            <a:off x="7317062" y="6046526"/>
            <a:ext cx="36957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EACCD33-26EC-3670-A23C-9F35BC286986}"/>
              </a:ext>
            </a:extLst>
          </p:cNvPr>
          <p:cNvSpPr/>
          <p:nvPr>
            <p:custDataLst>
              <p:tags r:id="rId1"/>
            </p:custDataLst>
          </p:nvPr>
        </p:nvSpPr>
        <p:spPr bwMode="white">
          <a:xfrm>
            <a:off x="7864432" y="6046526"/>
            <a:ext cx="36957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54"/>
          <a:stretch/>
        </p:blipFill>
        <p:spPr>
          <a:xfrm>
            <a:off x="720000" y="980728"/>
            <a:ext cx="10800000" cy="3211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10476" y="1818703"/>
            <a:ext cx="304762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62857" y="2457405"/>
            <a:ext cx="352380" cy="33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10476" y="3858736"/>
            <a:ext cx="304762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9539602-31AF-5D4E-01C6-A9E7B854BD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125"/>
          <a:stretch/>
        </p:blipFill>
        <p:spPr>
          <a:xfrm>
            <a:off x="748108" y="4192386"/>
            <a:ext cx="10800000" cy="1476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75F61C-BC11-594C-41EA-E0E5475D6828}"/>
              </a:ext>
            </a:extLst>
          </p:cNvPr>
          <p:cNvSpPr/>
          <p:nvPr/>
        </p:nvSpPr>
        <p:spPr bwMode="white">
          <a:xfrm>
            <a:off x="10490965" y="4507335"/>
            <a:ext cx="342857" cy="33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AA8844-4C8E-0772-15CF-8A7F3868CCE4}"/>
              </a:ext>
            </a:extLst>
          </p:cNvPr>
          <p:cNvSpPr/>
          <p:nvPr/>
        </p:nvSpPr>
        <p:spPr bwMode="white">
          <a:xfrm>
            <a:off x="10481441" y="5184953"/>
            <a:ext cx="352380" cy="33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35"/>
          <a:stretch/>
        </p:blipFill>
        <p:spPr>
          <a:xfrm>
            <a:off x="720000" y="1052736"/>
            <a:ext cx="10800000" cy="2205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796190" y="1807635"/>
            <a:ext cx="400000" cy="34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86666" y="1076882"/>
            <a:ext cx="399999" cy="34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6190" y="3279420"/>
            <a:ext cx="400000" cy="343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2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1772497"/>
            <a:ext cx="400000" cy="34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77142" y="3182896"/>
            <a:ext cx="400001" cy="34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0476" y="2744687"/>
            <a:ext cx="219047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9047" y="2744687"/>
            <a:ext cx="228571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7619" y="2744687"/>
            <a:ext cx="228572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15238" y="2744687"/>
            <a:ext cx="409523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10476" y="3488072"/>
            <a:ext cx="219047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20000" y="3488072"/>
            <a:ext cx="228571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67619" y="3488072"/>
            <a:ext cx="409523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15238" y="3488072"/>
            <a:ext cx="409523" cy="24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2023-07-31T09:09:52Z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