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0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7300" autoAdjust="0"/>
    <p:restoredTop sz="94660"/>
  </p:normalViewPr>
  <p:slideViewPr>
    <p:cSldViewPr showGuides="1">
      <p:cViewPr varScale="1">
        <p:scale>
          <a:sx n="53" d="100"/>
          <a:sy n="53" d="100"/>
        </p:scale>
        <p:origin x="96" y="31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20" r="55987" b="50912"/>
          <a:stretch/>
        </p:blipFill>
        <p:spPr>
          <a:xfrm>
            <a:off x="3719274" y="3104963"/>
            <a:ext cx="4753451" cy="648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6888"/>
            <a:ext cx="10800000" cy="4147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E9C2325-EB36-4623-465A-2698652E01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4844416"/>
            <a:ext cx="10800000" cy="2238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514A7C-3E1A-DD83-8D85-4D83F02ED8F3}"/>
              </a:ext>
            </a:extLst>
          </p:cNvPr>
          <p:cNvSpPr/>
          <p:nvPr/>
        </p:nvSpPr>
        <p:spPr bwMode="white">
          <a:xfrm>
            <a:off x="2261385" y="5390066"/>
            <a:ext cx="71501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68F627-D22B-D78A-FEE6-875082AF0D6B}"/>
              </a:ext>
            </a:extLst>
          </p:cNvPr>
          <p:cNvSpPr/>
          <p:nvPr/>
        </p:nvSpPr>
        <p:spPr bwMode="white">
          <a:xfrm>
            <a:off x="5594500" y="5389431"/>
            <a:ext cx="76644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65931E-DD02-F36C-1701-B9B494583C14}"/>
              </a:ext>
            </a:extLst>
          </p:cNvPr>
          <p:cNvSpPr/>
          <p:nvPr/>
        </p:nvSpPr>
        <p:spPr bwMode="white">
          <a:xfrm>
            <a:off x="8908565" y="5389431"/>
            <a:ext cx="66738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7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619" y="3758611"/>
            <a:ext cx="400000" cy="34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81904" y="3758611"/>
            <a:ext cx="400000" cy="34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96190" y="3758611"/>
            <a:ext cx="400000" cy="34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00952" y="3758611"/>
            <a:ext cx="400000" cy="343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72000"/>
            <a:ext cx="10800000" cy="4874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AA6D4A3-8266-E16D-9811-50AE2F66E8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3356" y="2526460"/>
            <a:ext cx="9145016" cy="32167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2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91428" y="1372133"/>
            <a:ext cx="228571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0952" y="1372133"/>
            <a:ext cx="228571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540" y="2708910"/>
            <a:ext cx="1924050" cy="16954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900" y="2708910"/>
            <a:ext cx="1924050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1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7055" y="2276475"/>
            <a:ext cx="3486150" cy="175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975" y="980440"/>
            <a:ext cx="3486150" cy="1758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975" y="2708910"/>
            <a:ext cx="3486150" cy="175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1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3809" y="3366377"/>
            <a:ext cx="228571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1428" y="3366377"/>
            <a:ext cx="219047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62857" y="4081828"/>
            <a:ext cx="200000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1428" y="4081828"/>
            <a:ext cx="219047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43809" y="4797280"/>
            <a:ext cx="228571" cy="2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91428" y="4797280"/>
            <a:ext cx="228572" cy="2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9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8095" y="3869990"/>
            <a:ext cx="371428" cy="3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0000" y="3869990"/>
            <a:ext cx="390476" cy="295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1904" y="3869990"/>
            <a:ext cx="371428" cy="3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3333" y="3869990"/>
            <a:ext cx="371428" cy="3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15238" y="3869990"/>
            <a:ext cx="390476" cy="295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1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77205" y="2033270"/>
            <a:ext cx="362585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5238" y="2678965"/>
            <a:ext cx="590476" cy="27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39047" y="2869688"/>
            <a:ext cx="323809" cy="24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05714" y="3479999"/>
            <a:ext cx="200000" cy="24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00952" y="3479999"/>
            <a:ext cx="228572" cy="24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62857" y="4099847"/>
            <a:ext cx="723809" cy="31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72380" y="4137992"/>
            <a:ext cx="228571" cy="24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91428" y="4757840"/>
            <a:ext cx="390476" cy="31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9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81904" y="1124609"/>
            <a:ext cx="380952" cy="314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20000" y="1792273"/>
            <a:ext cx="380952" cy="314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8571" y="1782735"/>
            <a:ext cx="390476" cy="32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10476" y="3146678"/>
            <a:ext cx="228571" cy="24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10476" y="1763868"/>
            <a:ext cx="304762" cy="2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10476" y="2422168"/>
            <a:ext cx="304762" cy="2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62857" y="3051846"/>
            <a:ext cx="352380" cy="32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10476" y="3738768"/>
            <a:ext cx="304762" cy="25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62857" y="4368447"/>
            <a:ext cx="352380" cy="33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5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00952" y="1792075"/>
            <a:ext cx="400001" cy="34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3809" y="3184296"/>
            <a:ext cx="400000" cy="34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00952" y="3184296"/>
            <a:ext cx="399999" cy="34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531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58095" y="1031957"/>
            <a:ext cx="400000" cy="343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1904" y="3131802"/>
            <a:ext cx="400000" cy="343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6B5533A-D9CA-586B-FF1D-FBFBE3AC78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58"/>
          <a:stretch/>
        </p:blipFill>
        <p:spPr>
          <a:xfrm>
            <a:off x="720000" y="4299671"/>
            <a:ext cx="10800000" cy="235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A024B7-4C15-C687-F42C-0D1F385EFB6E}"/>
              </a:ext>
            </a:extLst>
          </p:cNvPr>
          <p:cNvSpPr/>
          <p:nvPr/>
        </p:nvSpPr>
        <p:spPr bwMode="white">
          <a:xfrm>
            <a:off x="5529523" y="4909791"/>
            <a:ext cx="400000" cy="343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76"/>
          <a:stretch/>
        </p:blipFill>
        <p:spPr>
          <a:xfrm>
            <a:off x="720000" y="1052736"/>
            <a:ext cx="10800000" cy="2664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00952" y="2020174"/>
            <a:ext cx="390476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9523" y="2020174"/>
            <a:ext cx="390476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48571" y="2020174"/>
            <a:ext cx="400000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67619" y="2020174"/>
            <a:ext cx="409523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00952" y="2716095"/>
            <a:ext cx="390476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10476" y="2716095"/>
            <a:ext cx="228571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39047" y="2716095"/>
            <a:ext cx="228571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67619" y="2716095"/>
            <a:ext cx="228571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00952" y="3412015"/>
            <a:ext cx="390476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29523" y="3412015"/>
            <a:ext cx="371428" cy="24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539047" y="3412015"/>
            <a:ext cx="400000" cy="25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167619" y="3412015"/>
            <a:ext cx="409523" cy="25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952" y="3442929"/>
            <a:ext cx="571428" cy="26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3809" y="3442929"/>
            <a:ext cx="571428" cy="26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29523" y="3442929"/>
            <a:ext cx="580952" cy="26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62857" y="3442929"/>
            <a:ext cx="571428" cy="26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43809" y="3442929"/>
            <a:ext cx="571428" cy="26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E5NTE0YmI1MTRhZDNhNjAxYTU3OTQxYjZhZTFiZj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2023-07-31T09:23:03Z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