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0" b="16891"/>
          <a:stretch>
            <a:fillRect/>
          </a:stretch>
        </p:blipFill>
        <p:spPr>
          <a:xfrm>
            <a:off x="4511675" y="3068955"/>
            <a:ext cx="3168740" cy="7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53333" y="2431717"/>
            <a:ext cx="371428" cy="30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3070939"/>
            <a:ext cx="361904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095" y="3700621"/>
            <a:ext cx="361904" cy="28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3700621"/>
            <a:ext cx="361904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844675"/>
            <a:ext cx="7715250" cy="30797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063240" y="2802890"/>
            <a:ext cx="3104515" cy="16344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70930" y="2820670"/>
            <a:ext cx="3165475" cy="147256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143250" y="2811780"/>
            <a:ext cx="6029325" cy="15532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91428" y="3423943"/>
            <a:ext cx="561904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333" y="3433484"/>
            <a:ext cx="561904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43809" y="3433484"/>
            <a:ext cx="571428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696473" y="2780688"/>
            <a:ext cx="561904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9716770" y="3429000"/>
            <a:ext cx="51689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768205" y="3992245"/>
            <a:ext cx="53403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64</cp:revision>
  <dcterms:created xsi:type="dcterms:W3CDTF">2015-09-16T06:44:00Z</dcterms:created>
  <dcterms:modified xsi:type="dcterms:W3CDTF">2023-07-28T13:17:50Z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