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4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1" t="11980" r="58666" b="40103"/>
          <a:stretch>
            <a:fillRect/>
          </a:stretch>
        </p:blipFill>
        <p:spPr>
          <a:xfrm>
            <a:off x="3791585" y="3140710"/>
            <a:ext cx="4511675" cy="504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7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0000" y="2002066"/>
            <a:ext cx="219047" cy="2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7619" y="2002066"/>
            <a:ext cx="219047" cy="2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4761" y="2002066"/>
            <a:ext cx="209523" cy="2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238" y="2784153"/>
            <a:ext cx="219047" cy="2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72380" y="2784153"/>
            <a:ext cx="209523" cy="2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20000" y="2784153"/>
            <a:ext cx="209523" cy="2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05714" y="4300640"/>
            <a:ext cx="333333" cy="267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81904" y="4310178"/>
            <a:ext cx="285714" cy="2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20000" y="4405554"/>
            <a:ext cx="323809" cy="4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24761" y="5101803"/>
            <a:ext cx="295238" cy="2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62857" y="5187642"/>
            <a:ext cx="323809" cy="4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929523" y="5101803"/>
            <a:ext cx="295238" cy="2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3421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4761" y="3391208"/>
            <a:ext cx="209523" cy="2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91428" y="3381678"/>
            <a:ext cx="295238" cy="22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43809" y="3391208"/>
            <a:ext cx="219047" cy="22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86666" y="3391208"/>
            <a:ext cx="371428" cy="22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5714" y="3391208"/>
            <a:ext cx="219047" cy="2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62857" y="3362616"/>
            <a:ext cx="323809" cy="26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24761" y="3391208"/>
            <a:ext cx="219047" cy="2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67619" y="3391208"/>
            <a:ext cx="361904" cy="22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13955"/>
            <a:ext cx="10800000" cy="2458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6110476" y="4981078"/>
            <a:ext cx="1809523" cy="29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6120000" y="5581335"/>
            <a:ext cx="1961904" cy="285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5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3565064"/>
            <a:ext cx="2247619" cy="305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4165664"/>
            <a:ext cx="3447619" cy="295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63</cp:revision>
  <dcterms:created xsi:type="dcterms:W3CDTF">2015-09-16T06:44:00Z</dcterms:created>
  <dcterms:modified xsi:type="dcterms:W3CDTF">2023-07-31T14:00:32Z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