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9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3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64" b="17852"/>
          <a:stretch>
            <a:fillRect/>
          </a:stretch>
        </p:blipFill>
        <p:spPr>
          <a:xfrm>
            <a:off x="3937000" y="3140710"/>
            <a:ext cx="4032340" cy="720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71720" y="2060575"/>
            <a:ext cx="6394450" cy="26670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5951855" y="2785110"/>
            <a:ext cx="2092960" cy="11480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8256270" y="2847340"/>
            <a:ext cx="2283460" cy="108585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798185" y="2633980"/>
            <a:ext cx="4690110" cy="151511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82004"/>
            <a:ext cx="10800000" cy="2346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29333" y="2866102"/>
            <a:ext cx="704761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4571" y="2856562"/>
            <a:ext cx="714285" cy="31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4095" y="2866102"/>
            <a:ext cx="714285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1E2F27C-E0B0-65EE-45C3-877CC7A2AE5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13" y="1052736"/>
            <a:ext cx="10800000" cy="4037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45A3984-0438-4EE4-D0EA-4B731D2A8FBB}"/>
              </a:ext>
            </a:extLst>
          </p:cNvPr>
          <p:cNvSpPr/>
          <p:nvPr>
            <p:custDataLst>
              <p:tags r:id="rId2"/>
            </p:custDataLst>
          </p:nvPr>
        </p:nvSpPr>
        <p:spPr bwMode="white">
          <a:xfrm>
            <a:off x="7815051" y="3343571"/>
            <a:ext cx="380952" cy="31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9CE09A-04B0-D697-4996-F36FB2BC3285}"/>
              </a:ext>
            </a:extLst>
          </p:cNvPr>
          <p:cNvSpPr/>
          <p:nvPr>
            <p:custDataLst>
              <p:tags r:id="rId3"/>
            </p:custDataLst>
          </p:nvPr>
        </p:nvSpPr>
        <p:spPr bwMode="white">
          <a:xfrm>
            <a:off x="3576955" y="3973550"/>
            <a:ext cx="380952" cy="32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273ECA-CA86-BA20-B5B6-D48FC3526828}"/>
              </a:ext>
            </a:extLst>
          </p:cNvPr>
          <p:cNvSpPr/>
          <p:nvPr>
            <p:custDataLst>
              <p:tags r:id="rId4"/>
            </p:custDataLst>
          </p:nvPr>
        </p:nvSpPr>
        <p:spPr bwMode="white">
          <a:xfrm>
            <a:off x="1757908" y="4603530"/>
            <a:ext cx="380952" cy="324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418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238" y="4289109"/>
            <a:ext cx="171428" cy="1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2857" y="4289109"/>
            <a:ext cx="180952" cy="1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9523" y="4737109"/>
            <a:ext cx="152380" cy="1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2023-08-01T01:00:23Z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