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6" r:id="rId4"/>
    <p:sldId id="329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4.png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 b="33476"/>
          <a:stretch>
            <a:fillRect/>
          </a:stretch>
        </p:blipFill>
        <p:spPr>
          <a:xfrm>
            <a:off x="4223385" y="2997200"/>
            <a:ext cx="3791675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3039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34285" y="3443051"/>
            <a:ext cx="371428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8470" y="3439380"/>
            <a:ext cx="270510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0000" y="3443051"/>
            <a:ext cx="219047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39047" y="3443051"/>
            <a:ext cx="219047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99" b="5544"/>
          <a:stretch>
            <a:fillRect/>
          </a:stretch>
        </p:blipFill>
        <p:spPr>
          <a:xfrm>
            <a:off x="1294130" y="3922615"/>
            <a:ext cx="9482545" cy="2755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2503563" y="4828020"/>
            <a:ext cx="219047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2979754" y="4818488"/>
            <a:ext cx="285714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522611" y="4828020"/>
            <a:ext cx="219047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274992" y="4828020"/>
            <a:ext cx="361904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2436897" y="6248368"/>
            <a:ext cx="371428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2980055" y="6236555"/>
            <a:ext cx="305435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3522611" y="6248368"/>
            <a:ext cx="219047" cy="2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4341659" y="6248368"/>
            <a:ext cx="219047" cy="2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animBg="1"/>
      <p:bldP spid="10" grpId="0" animBg="1"/>
      <p:bldP spid="4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13" y="908720"/>
            <a:ext cx="10800000" cy="443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00765" y="2949631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7432" y="2940094"/>
            <a:ext cx="295238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9813" y="2949631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3146" y="2949631"/>
            <a:ext cx="380952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1717" y="4246658"/>
            <a:ext cx="1800000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57908" y="4246658"/>
            <a:ext cx="1800000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1241" y="4847487"/>
            <a:ext cx="4780952" cy="28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C258077-9FB4-6E1D-50AB-58AAC4512D7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1" b="44904"/>
          <a:stretch>
            <a:fillRect/>
          </a:stretch>
        </p:blipFill>
        <p:spPr>
          <a:xfrm>
            <a:off x="813752" y="908720"/>
            <a:ext cx="10564495" cy="223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B232FDE-2E7D-5E1F-AA56-91E9991CBF4D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1794614" y="1642748"/>
            <a:ext cx="3152380" cy="28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93615-A5D6-A524-9490-E745DC833EF7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1775777" y="2134270"/>
            <a:ext cx="183197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A7803F-8B8C-B6A2-BA2D-C368EA0F8216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1775566" y="2834654"/>
            <a:ext cx="3457142" cy="2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71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9" r="-1782"/>
          <a:stretch>
            <a:fillRect/>
          </a:stretch>
        </p:blipFill>
        <p:spPr>
          <a:xfrm>
            <a:off x="720090" y="917760"/>
            <a:ext cx="10992575" cy="170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81904" y="1936411"/>
            <a:ext cx="219047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5714" y="1936411"/>
            <a:ext cx="219047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077960" y="1002665"/>
            <a:ext cx="1243965" cy="118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2023-08-01T01:36:44Z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