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 b="32625"/>
          <a:stretch>
            <a:fillRect/>
          </a:stretch>
        </p:blipFill>
        <p:spPr>
          <a:xfrm>
            <a:off x="3935730" y="3068955"/>
            <a:ext cx="465582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5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1935005"/>
            <a:ext cx="685714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619" y="1963610"/>
            <a:ext cx="21904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1935005"/>
            <a:ext cx="685714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9047" y="2564296"/>
            <a:ext cx="1028571" cy="3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095" y="2564296"/>
            <a:ext cx="685714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285" y="2602435"/>
            <a:ext cx="219047" cy="2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29523" y="3231726"/>
            <a:ext cx="219047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53333" y="3832413"/>
            <a:ext cx="1352380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7142" y="4509378"/>
            <a:ext cx="390476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0000" y="4509378"/>
            <a:ext cx="209523" cy="23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612388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4285" y="2621925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77142" y="2621925"/>
            <a:ext cx="361904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2621925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19" y="2612388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952" y="2612388"/>
            <a:ext cx="380952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1428" y="2621925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0476" y="2612388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34285" y="2612388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15238" y="3403971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34285" y="3403971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77142" y="3403971"/>
            <a:ext cx="361904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58095" y="3403971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67619" y="3403971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00952" y="3394434"/>
            <a:ext cx="380952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91428" y="3403971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910476" y="3403971"/>
            <a:ext cx="209523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34285" y="3394434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48571" y="4176480"/>
            <a:ext cx="361904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34285" y="4176480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43809" y="4186017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672380" y="4176480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67619" y="4186017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386666" y="4176480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005714" y="4176480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910476" y="4176480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720000" y="4186017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348571" y="4958526"/>
            <a:ext cx="361904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234285" y="4958526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043809" y="4958526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672380" y="4958526"/>
            <a:ext cx="390476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67619" y="4958526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386666" y="4958526"/>
            <a:ext cx="219047" cy="22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005714" y="4958526"/>
            <a:ext cx="390476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8910476" y="4958526"/>
            <a:ext cx="209523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9720000" y="4958526"/>
            <a:ext cx="2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34285" y="2154454"/>
            <a:ext cx="219047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0476" y="2144918"/>
            <a:ext cx="285714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3333" y="2154454"/>
            <a:ext cx="209523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6190" y="2154454"/>
            <a:ext cx="371428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7619" y="3842312"/>
            <a:ext cx="361904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22830" y="3818255"/>
            <a:ext cx="26162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53333" y="3842312"/>
            <a:ext cx="209523" cy="238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72380" y="3842312"/>
            <a:ext cx="209523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4487995"/>
            <a:ext cx="10800000" cy="1930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684516" y="5281269"/>
            <a:ext cx="2542857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808325" y="5281269"/>
            <a:ext cx="2533333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694040" y="5883393"/>
            <a:ext cx="6533333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animBg="1"/>
      <p:bldP spid="14" grpId="0" animBg="1"/>
      <p:bldP spid="4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