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96" b="12594"/>
          <a:stretch>
            <a:fillRect/>
          </a:stretch>
        </p:blipFill>
        <p:spPr>
          <a:xfrm>
            <a:off x="4583430" y="3140710"/>
            <a:ext cx="3143250" cy="584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8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96190" y="2173844"/>
            <a:ext cx="371428" cy="305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62857" y="2173844"/>
            <a:ext cx="352380" cy="305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24761" y="3480611"/>
            <a:ext cx="219047" cy="23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34285" y="3480611"/>
            <a:ext cx="219047" cy="23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15238" y="3451995"/>
            <a:ext cx="361904" cy="295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72380" y="4119686"/>
            <a:ext cx="219047" cy="23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05714" y="4758762"/>
            <a:ext cx="219047" cy="22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48571" y="4758762"/>
            <a:ext cx="209523" cy="22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53333" y="5388300"/>
            <a:ext cx="190476" cy="23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6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20000" y="1963303"/>
            <a:ext cx="380952" cy="314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67619" y="3231027"/>
            <a:ext cx="380952" cy="314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4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8330" y="1412240"/>
            <a:ext cx="8484235" cy="2534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5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48805" y="3145155"/>
            <a:ext cx="1718310" cy="93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48420" y="3138170"/>
            <a:ext cx="1717675" cy="94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OTE5NTE0YmI1MTRhZDNhNjAxYTU3OTQxYjZhZTFiZj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两句话</cp:lastModifiedBy>
  <cp:revision>63</cp:revision>
  <dcterms:created xsi:type="dcterms:W3CDTF">2015-09-16T06:44:00Z</dcterms:created>
  <dcterms:modified xsi:type="dcterms:W3CDTF">2023-07-31T14:10:32Z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