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1" b="23669"/>
          <a:stretch>
            <a:fillRect/>
          </a:stretch>
        </p:blipFill>
        <p:spPr>
          <a:xfrm>
            <a:off x="3719830" y="3140710"/>
            <a:ext cx="487181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1972183"/>
            <a:ext cx="1019047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1991234"/>
            <a:ext cx="361904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1962657"/>
            <a:ext cx="695238" cy="30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2619921"/>
            <a:ext cx="361904" cy="2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58095" y="2610395"/>
            <a:ext cx="676190" cy="2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220" y="2637155"/>
            <a:ext cx="30480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0476" y="3248608"/>
            <a:ext cx="352380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48571" y="3239082"/>
            <a:ext cx="1019047" cy="295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62645" y="3127375"/>
            <a:ext cx="38417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9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47215" y="1772920"/>
            <a:ext cx="9118600" cy="30353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72080" y="2838450"/>
            <a:ext cx="4647565" cy="80645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31765" y="2853055"/>
            <a:ext cx="4320540" cy="8642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927350" y="2829560"/>
            <a:ext cx="4664075" cy="88773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303520" y="2829560"/>
            <a:ext cx="4516755" cy="9594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4285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48571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3308061"/>
            <a:ext cx="314285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2380" y="3308061"/>
            <a:ext cx="295238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5238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142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24761" y="3308061"/>
            <a:ext cx="295238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386666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9047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00952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053333" y="3308061"/>
            <a:ext cx="304761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615238" y="3308061"/>
            <a:ext cx="295238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34285" y="3317596"/>
            <a:ext cx="180951" cy="1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729523" y="3308061"/>
            <a:ext cx="304762" cy="190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62857" y="4833652"/>
            <a:ext cx="1800000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2380" y="5415284"/>
            <a:ext cx="2561904" cy="295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96190" y="2077614"/>
            <a:ext cx="1800000" cy="2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190" y="2668545"/>
            <a:ext cx="2266666" cy="29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2023-07-29T11:10:52Z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