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90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75" r="56651" b="58401"/>
          <a:stretch/>
        </p:blipFill>
        <p:spPr>
          <a:xfrm>
            <a:off x="3778965" y="3068959"/>
            <a:ext cx="4681696" cy="720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714" y="2782577"/>
            <a:ext cx="1400000" cy="276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3506808"/>
            <a:ext cx="685714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619" y="4221509"/>
            <a:ext cx="685714" cy="266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801689"/>
            <a:ext cx="1552380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2516938"/>
            <a:ext cx="1390476" cy="27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7619" y="4567320"/>
            <a:ext cx="2104761" cy="305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96190" y="2871512"/>
            <a:ext cx="219047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7619" y="2871512"/>
            <a:ext cx="380952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2871512"/>
            <a:ext cx="400000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58095" y="2871512"/>
            <a:ext cx="228572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39047" y="2871512"/>
            <a:ext cx="390476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15238" y="3692408"/>
            <a:ext cx="742857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96190" y="3701953"/>
            <a:ext cx="371428" cy="3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75015"/>
            <a:ext cx="10800000" cy="19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1139047" y="5597918"/>
            <a:ext cx="2085714" cy="31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148571" y="6239018"/>
            <a:ext cx="4971428" cy="306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2439520"/>
            <a:ext cx="3847619" cy="3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3077987"/>
            <a:ext cx="3704761" cy="3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4402567"/>
            <a:ext cx="676190" cy="30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96190" y="5367300"/>
            <a:ext cx="219047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5367300"/>
            <a:ext cx="200000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91428" y="5367300"/>
            <a:ext cx="228572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43809" y="5367300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947088"/>
            <a:ext cx="219047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3809" y="2947088"/>
            <a:ext cx="219047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2947088"/>
            <a:ext cx="228571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9047" y="2947088"/>
            <a:ext cx="228571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29523" y="3882154"/>
            <a:ext cx="380952" cy="32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142" y="3891695"/>
            <a:ext cx="390476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9523" y="4664556"/>
            <a:ext cx="380952" cy="30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34285" y="4664556"/>
            <a:ext cx="380952" cy="31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7619" y="5475583"/>
            <a:ext cx="390476" cy="24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542595-6A1E-909E-6339-08BB5EE0AF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7" t="25216" r="26220"/>
          <a:stretch/>
        </p:blipFill>
        <p:spPr>
          <a:xfrm>
            <a:off x="7385614" y="3662835"/>
            <a:ext cx="4806386" cy="301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3983812"/>
            <a:ext cx="314285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86666" y="3964750"/>
            <a:ext cx="676190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720" y="3964940"/>
            <a:ext cx="705485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310495" y="3965575"/>
            <a:ext cx="1014095" cy="29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58095" y="4583161"/>
            <a:ext cx="352380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5165174"/>
            <a:ext cx="390476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5165174"/>
            <a:ext cx="390476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04" y="5165174"/>
            <a:ext cx="22857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952" y="5165174"/>
            <a:ext cx="219047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952" y="3930389"/>
            <a:ext cx="352380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31505"/>
            <a:ext cx="10800000" cy="151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2767619" y="4822623"/>
            <a:ext cx="390476" cy="32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624761" y="5558429"/>
            <a:ext cx="390476" cy="24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2023-07-31T09:15:15Z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