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7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76" t="-930" r="68003" b="39721"/>
          <a:stretch>
            <a:fillRect/>
          </a:stretch>
        </p:blipFill>
        <p:spPr>
          <a:xfrm>
            <a:off x="4366895" y="3064510"/>
            <a:ext cx="3647440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1914920"/>
            <a:ext cx="1019047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1914920"/>
            <a:ext cx="361904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1933969"/>
            <a:ext cx="361904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2572107"/>
            <a:ext cx="1380952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3809" y="2572107"/>
            <a:ext cx="1380952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428" y="2572107"/>
            <a:ext cx="1390476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6190" y="3210246"/>
            <a:ext cx="1380952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43809" y="3210246"/>
            <a:ext cx="1380952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91428" y="3210246"/>
            <a:ext cx="1390476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04900" y="1730375"/>
            <a:ext cx="9982200" cy="33972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06600" y="2509520"/>
            <a:ext cx="8049895" cy="17113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764280" y="2491740"/>
            <a:ext cx="1323340" cy="172910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719830" y="2527300"/>
            <a:ext cx="1527810" cy="16935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37045" y="2509520"/>
            <a:ext cx="50800" cy="17113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135505" y="2509520"/>
            <a:ext cx="6459855" cy="17113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533130" y="2420620"/>
            <a:ext cx="1595120" cy="17583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1992985"/>
            <a:ext cx="361904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55" y="2068830"/>
            <a:ext cx="336550" cy="16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9345" y="2069465"/>
            <a:ext cx="349885" cy="16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38" y="2784964"/>
            <a:ext cx="371428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0476" y="2775422"/>
            <a:ext cx="361904" cy="25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62857" y="4235335"/>
            <a:ext cx="1800000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2857" y="4817392"/>
            <a:ext cx="3457142" cy="29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135240" y="2784830"/>
            <a:ext cx="361904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8095" y="3430523"/>
            <a:ext cx="209523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3440052"/>
            <a:ext cx="209523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952" y="3440052"/>
            <a:ext cx="371428" cy="2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249285" y="1996440"/>
            <a:ext cx="121221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