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94" b="28423"/>
          <a:stretch>
            <a:fillRect/>
          </a:stretch>
        </p:blipFill>
        <p:spPr>
          <a:xfrm>
            <a:off x="3430905" y="3140710"/>
            <a:ext cx="551951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9375" y="1749425"/>
            <a:ext cx="9493250" cy="33591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148205" y="2944495"/>
            <a:ext cx="274955" cy="106045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862070" y="2953385"/>
            <a:ext cx="5546090" cy="105156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433695" y="2944495"/>
            <a:ext cx="518160" cy="106045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023610" y="2924810"/>
            <a:ext cx="935990" cy="10801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683625" y="2935605"/>
            <a:ext cx="724535" cy="106934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495550" y="2924810"/>
            <a:ext cx="7560945" cy="10801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2380" y="2154294"/>
            <a:ext cx="390476" cy="2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952" y="2154294"/>
            <a:ext cx="380952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9523" y="2154294"/>
            <a:ext cx="390476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3809" y="2793114"/>
            <a:ext cx="209523" cy="2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2380" y="2793114"/>
            <a:ext cx="219047" cy="2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0952" y="2793114"/>
            <a:ext cx="219047" cy="2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43809" y="3422399"/>
            <a:ext cx="209523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72380" y="3422399"/>
            <a:ext cx="209523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0952" y="3422399"/>
            <a:ext cx="219047" cy="2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333" y="1916058"/>
            <a:ext cx="295238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81904" y="2011418"/>
            <a:ext cx="323809" cy="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7142" y="1896986"/>
            <a:ext cx="333333" cy="26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2783830"/>
            <a:ext cx="323809" cy="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1904" y="2678934"/>
            <a:ext cx="323809" cy="26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66860" y="2683510"/>
            <a:ext cx="29019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2857" y="4147470"/>
            <a:ext cx="1800000" cy="28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72380" y="4729163"/>
            <a:ext cx="2704761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bldLvl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1879964"/>
            <a:ext cx="1800000" cy="28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2491646"/>
            <a:ext cx="942857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065097"/>
            <a:ext cx="1885714" cy="28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2023-07-29T11:47:32Z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