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32" r:id="rId4"/>
    <p:sldId id="325" r:id="rId5"/>
    <p:sldId id="331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" r="66662"/>
          <a:stretch>
            <a:fillRect/>
          </a:stretch>
        </p:blipFill>
        <p:spPr>
          <a:xfrm>
            <a:off x="4295775" y="2997385"/>
            <a:ext cx="3600540" cy="91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64704"/>
            <a:ext cx="10800000" cy="4522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7428" y="2434315"/>
            <a:ext cx="1352380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0761" y="2434315"/>
            <a:ext cx="1352380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4095" y="2462937"/>
            <a:ext cx="1352380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7428" y="3073537"/>
            <a:ext cx="685714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00761" y="3073537"/>
            <a:ext cx="857142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4095" y="3073537"/>
            <a:ext cx="685714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7428" y="4294739"/>
            <a:ext cx="1352380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00761" y="4266117"/>
            <a:ext cx="1352380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34095" y="4294739"/>
            <a:ext cx="1352380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67428" y="4905340"/>
            <a:ext cx="523809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00761" y="4905340"/>
            <a:ext cx="676190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34095" y="4905340"/>
            <a:ext cx="685714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A4E43C6-A554-7232-F58F-1DAE27B035C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" b="6815"/>
          <a:stretch>
            <a:fillRect/>
          </a:stretch>
        </p:blipFill>
        <p:spPr>
          <a:xfrm>
            <a:off x="731793" y="908720"/>
            <a:ext cx="10776040" cy="203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0C750FB-0356-994F-4FD3-10FBBA9540C5}"/>
              </a:ext>
            </a:extLst>
          </p:cNvPr>
          <p:cNvSpPr/>
          <p:nvPr>
            <p:custDataLst>
              <p:tags r:id="rId2"/>
            </p:custDataLst>
          </p:nvPr>
        </p:nvSpPr>
        <p:spPr bwMode="white">
          <a:xfrm>
            <a:off x="5807893" y="1939823"/>
            <a:ext cx="2685714" cy="286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CB1E45-1750-DD43-597B-1E1E6CAF71EF}"/>
              </a:ext>
            </a:extLst>
          </p:cNvPr>
          <p:cNvSpPr/>
          <p:nvPr>
            <p:custDataLst>
              <p:tags r:id="rId3"/>
            </p:custDataLst>
          </p:nvPr>
        </p:nvSpPr>
        <p:spPr bwMode="white">
          <a:xfrm>
            <a:off x="5747568" y="2501163"/>
            <a:ext cx="2685714" cy="286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91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6" b="49153"/>
          <a:stretch>
            <a:fillRect/>
          </a:stretch>
        </p:blipFill>
        <p:spPr>
          <a:xfrm>
            <a:off x="720090" y="4500268"/>
            <a:ext cx="10488385" cy="224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5167927"/>
            <a:ext cx="5371428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5740365"/>
            <a:ext cx="2676190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"/>
            </p:custDataLst>
          </p:nvPr>
        </p:nvSpPr>
        <p:spPr bwMode="white">
          <a:xfrm>
            <a:off x="1605915" y="6165238"/>
            <a:ext cx="582358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0578"/>
            <a:ext cx="10800000" cy="3644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605915" y="3390288"/>
            <a:ext cx="296481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520190" y="3943373"/>
            <a:ext cx="459232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6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75" r="223"/>
          <a:stretch>
            <a:fillRect/>
          </a:stretch>
        </p:blipFill>
        <p:spPr>
          <a:xfrm>
            <a:off x="720090" y="773615"/>
            <a:ext cx="10776040" cy="2094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77142" y="1637606"/>
            <a:ext cx="333333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29523" y="1637606"/>
            <a:ext cx="333333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81904" y="1742553"/>
            <a:ext cx="323809" cy="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05714" y="1637606"/>
            <a:ext cx="333333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77142" y="2486723"/>
            <a:ext cx="323809" cy="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29523" y="2486723"/>
            <a:ext cx="323809" cy="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81904" y="2486723"/>
            <a:ext cx="323809" cy="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05714" y="2486723"/>
            <a:ext cx="323809" cy="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2023-08-01T00:54:39Z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