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52955"/>
          <a:stretch>
            <a:fillRect/>
          </a:stretch>
        </p:blipFill>
        <p:spPr>
          <a:xfrm>
            <a:off x="3792220" y="3173095"/>
            <a:ext cx="4727665" cy="5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1225" y="1484630"/>
            <a:ext cx="10579100" cy="45275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906520" y="2482850"/>
            <a:ext cx="2045335" cy="9461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847215" y="2509520"/>
            <a:ext cx="4092575" cy="9912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275320" y="2438400"/>
            <a:ext cx="1708785" cy="10623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039870" y="2420620"/>
            <a:ext cx="5872480" cy="10655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722120" y="2473960"/>
            <a:ext cx="6174105" cy="9550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855470" y="4220845"/>
            <a:ext cx="1791970" cy="80200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050415" y="4152265"/>
            <a:ext cx="1741170" cy="9328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170930" y="4161155"/>
            <a:ext cx="2085340" cy="9239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79790" y="4116705"/>
            <a:ext cx="1792605" cy="8966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383655" y="4205605"/>
            <a:ext cx="3774440" cy="87947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7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67619" y="2335786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333" y="2335786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3394389"/>
            <a:ext cx="2857142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428" y="3403926"/>
            <a:ext cx="3371428" cy="26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0000" y="404290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86666" y="4033366"/>
            <a:ext cx="295238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39047" y="4052440"/>
            <a:ext cx="219047" cy="22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8571" y="404290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86666" y="4042903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53333" y="4033366"/>
            <a:ext cx="29523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05714" y="4042903"/>
            <a:ext cx="219047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24761" y="4042903"/>
            <a:ext cx="209523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09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656129"/>
            <a:ext cx="390476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4285" y="2265929"/>
            <a:ext cx="219047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1428" y="2246872"/>
            <a:ext cx="333333" cy="26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2265929"/>
            <a:ext cx="38095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2265929"/>
            <a:ext cx="38095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0000" y="2885256"/>
            <a:ext cx="38095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8571" y="3504584"/>
            <a:ext cx="380952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1428" y="3590337"/>
            <a:ext cx="323809" cy="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3333" y="3504584"/>
            <a:ext cx="209523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6666" y="3504584"/>
            <a:ext cx="380952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993932"/>
            <a:ext cx="10800000" cy="271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4846420" y="4203459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741659" y="4822518"/>
            <a:ext cx="390476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2299335" y="4761832"/>
            <a:ext cx="28575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2855944" y="4822518"/>
            <a:ext cx="209523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3665468" y="4822518"/>
            <a:ext cx="219047" cy="2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6779754" y="4679659"/>
            <a:ext cx="3161904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white">
          <a:xfrm>
            <a:off x="6770230" y="5184430"/>
            <a:ext cx="1657142" cy="304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white">
          <a:xfrm>
            <a:off x="6779754" y="5698725"/>
            <a:ext cx="3295238" cy="2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0"/>
            </p:custDataLst>
          </p:nvPr>
        </p:nvSpPr>
        <p:spPr bwMode="white">
          <a:xfrm>
            <a:off x="6808325" y="6203496"/>
            <a:ext cx="1761904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