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7478" r="61335" b="23178"/>
          <a:stretch>
            <a:fillRect/>
          </a:stretch>
        </p:blipFill>
        <p:spPr>
          <a:xfrm>
            <a:off x="3984625" y="3213100"/>
            <a:ext cx="4223385" cy="50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7960"/>
            <a:ext cx="10800000" cy="3517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1694260"/>
            <a:ext cx="619047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476" y="1684728"/>
            <a:ext cx="619047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53333" y="2933371"/>
            <a:ext cx="628571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0476" y="2933371"/>
            <a:ext cx="619047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42200"/>
            <a:ext cx="10800000" cy="2790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720000" y="4937563"/>
            <a:ext cx="219047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139047" y="4937563"/>
            <a:ext cx="219047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6529523" y="4937563"/>
            <a:ext cx="219047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7900952" y="4937563"/>
            <a:ext cx="361904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9472380" y="5470958"/>
            <a:ext cx="361904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3720000" y="5842429"/>
            <a:ext cx="219047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white">
          <a:xfrm>
            <a:off x="5072380" y="5842429"/>
            <a:ext cx="361904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white">
          <a:xfrm>
            <a:off x="6529523" y="5842429"/>
            <a:ext cx="219047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2"/>
            </p:custDataLst>
          </p:nvPr>
        </p:nvSpPr>
        <p:spPr bwMode="white">
          <a:xfrm>
            <a:off x="7977142" y="5842429"/>
            <a:ext cx="209523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3404117"/>
            <a:ext cx="219047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53333" y="3404117"/>
            <a:ext cx="219047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3404117"/>
            <a:ext cx="371428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2857" y="3404117"/>
            <a:ext cx="219047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72380" y="3404117"/>
            <a:ext cx="219047" cy="2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3404117"/>
            <a:ext cx="371428" cy="2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72380" y="4071756"/>
            <a:ext cx="1342857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10476" y="4071756"/>
            <a:ext cx="1333332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536329"/>
            <a:ext cx="219047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476" y="2526791"/>
            <a:ext cx="285714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3333" y="2536329"/>
            <a:ext cx="219047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62857" y="2536329"/>
            <a:ext cx="219047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285" y="3948042"/>
            <a:ext cx="219047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0476" y="3938503"/>
            <a:ext cx="285714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3333" y="3948042"/>
            <a:ext cx="219047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62857" y="3948042"/>
            <a:ext cx="219047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34285" y="5369292"/>
            <a:ext cx="219047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10476" y="5359754"/>
            <a:ext cx="285714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3333" y="5369292"/>
            <a:ext cx="219047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596190" y="5369292"/>
            <a:ext cx="371428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OTE5NTE0YmI1MTRhZDNhNjAxYTU3OTQxYjZhZTFiZj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2023-07-31T13:58:43Z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