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1" t="-554" r="66674" b="58171"/>
          <a:stretch>
            <a:fillRect/>
          </a:stretch>
        </p:blipFill>
        <p:spPr>
          <a:xfrm>
            <a:off x="4295140" y="2493010"/>
            <a:ext cx="3719195" cy="72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08" t="54422" r="35325" b="12116"/>
          <a:stretch>
            <a:fillRect/>
          </a:stretch>
        </p:blipFill>
        <p:spPr>
          <a:xfrm>
            <a:off x="4486910" y="3716655"/>
            <a:ext cx="3312070" cy="57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85165"/>
            <a:ext cx="10225405" cy="376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70772" y="2734428"/>
            <a:ext cx="333333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3602" y="2734428"/>
            <a:ext cx="333333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3725" y="3434715"/>
            <a:ext cx="22796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6190" y="3416300"/>
            <a:ext cx="21780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3985895"/>
            <a:ext cx="9984105" cy="2985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262505" y="5186045"/>
            <a:ext cx="211455" cy="22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5318760" y="5186045"/>
            <a:ext cx="309245" cy="22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8573770" y="5186680"/>
            <a:ext cx="252730" cy="24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6146800" y="6047740"/>
            <a:ext cx="628015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6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3383772"/>
            <a:ext cx="209523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6190" y="3383772"/>
            <a:ext cx="219047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0952" y="3383772"/>
            <a:ext cx="219047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05714" y="3383772"/>
            <a:ext cx="219047" cy="22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4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2708910"/>
            <a:ext cx="2813050" cy="1714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3745" y="2924810"/>
            <a:ext cx="2089150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63</cp:revision>
  <dcterms:created xsi:type="dcterms:W3CDTF">2015-09-16T06:44:00Z</dcterms:created>
  <dcterms:modified xsi:type="dcterms:W3CDTF">2023-07-31T14:06:48Z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