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0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25" b="15175"/>
          <a:stretch>
            <a:fillRect/>
          </a:stretch>
        </p:blipFill>
        <p:spPr>
          <a:xfrm>
            <a:off x="3790950" y="3104515"/>
            <a:ext cx="4608920" cy="64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905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1904" y="1780491"/>
            <a:ext cx="228571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1732860"/>
            <a:ext cx="304761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1780491"/>
            <a:ext cx="219047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24761" y="1732860"/>
            <a:ext cx="304761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0952" y="2199643"/>
            <a:ext cx="580952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48571" y="2190117"/>
            <a:ext cx="866666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2857" y="2209169"/>
            <a:ext cx="571428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00952" y="2199643"/>
            <a:ext cx="866666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4285" y="2571164"/>
            <a:ext cx="228571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81904" y="2571164"/>
            <a:ext cx="228571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796190" y="2590217"/>
            <a:ext cx="1142857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96190" y="2580691"/>
            <a:ext cx="228571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43809" y="2571164"/>
            <a:ext cx="228571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86666" y="2590217"/>
            <a:ext cx="1133333" cy="2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681904" y="3104631"/>
            <a:ext cx="228571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43809" y="3104631"/>
            <a:ext cx="228571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63435"/>
            <a:ext cx="10800000" cy="307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201278" y="4355526"/>
            <a:ext cx="514285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4867945" y="4345998"/>
            <a:ext cx="523809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6"/>
            </p:custDataLst>
          </p:nvPr>
        </p:nvSpPr>
        <p:spPr bwMode="white">
          <a:xfrm>
            <a:off x="7544135" y="4355526"/>
            <a:ext cx="514285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white">
          <a:xfrm>
            <a:off x="10220326" y="4355526"/>
            <a:ext cx="504761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white">
          <a:xfrm>
            <a:off x="1240155" y="4897120"/>
            <a:ext cx="1433195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white">
          <a:xfrm>
            <a:off x="4079875" y="4897120"/>
            <a:ext cx="1433195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white">
          <a:xfrm>
            <a:off x="6816090" y="4897120"/>
            <a:ext cx="1433195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1"/>
            </p:custDataLst>
          </p:nvPr>
        </p:nvSpPr>
        <p:spPr bwMode="white">
          <a:xfrm>
            <a:off x="9264015" y="4932045"/>
            <a:ext cx="1433195" cy="150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4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8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2980" y="1631950"/>
            <a:ext cx="10191750" cy="35941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2207260" y="2420620"/>
            <a:ext cx="651510" cy="7924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274310" y="2402840"/>
            <a:ext cx="4853940" cy="8102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3565" y="2393950"/>
            <a:ext cx="2185670" cy="7467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0128250" y="2420620"/>
            <a:ext cx="71755" cy="7200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698750" y="3644900"/>
            <a:ext cx="3973195" cy="10045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02050" y="3806190"/>
            <a:ext cx="1529715" cy="8470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967980" y="3789045"/>
            <a:ext cx="431800" cy="8642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040880" y="3788410"/>
            <a:ext cx="3303270" cy="8648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1849873"/>
            <a:ext cx="219047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1849873"/>
            <a:ext cx="209523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1849873"/>
            <a:ext cx="209523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1904" y="2546447"/>
            <a:ext cx="219047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05714" y="2546447"/>
            <a:ext cx="209523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0000" y="2546447"/>
            <a:ext cx="219047" cy="2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6190" y="3853716"/>
            <a:ext cx="22857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1904" y="3853716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48571" y="4330821"/>
            <a:ext cx="22857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34285" y="4330821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29523" y="4330821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58095" y="4330821"/>
            <a:ext cx="22857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453333" y="4340363"/>
            <a:ext cx="200000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81904" y="4330821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139047" y="4769758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2615238" y="4769758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824761" y="4779300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00952" y="4769758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81904" y="4779300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758095" y="4769758"/>
            <a:ext cx="219047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986666" y="4769758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472380" y="4779300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596190" y="5304116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5272380" y="5294574"/>
            <a:ext cx="22857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739047" y="5304116"/>
            <a:ext cx="219047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443809" y="5304116"/>
            <a:ext cx="228571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65</cp:revision>
  <dcterms:created xsi:type="dcterms:W3CDTF">2015-09-16T06:44:00Z</dcterms:created>
  <dcterms:modified xsi:type="dcterms:W3CDTF">2023-07-31T14:47:35Z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