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7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194" y="66"/>
      </p:cViewPr>
      <p:guideLst>
        <p:guide orient="horz" pos="2187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661" b="38216"/>
          <a:stretch>
            <a:fillRect/>
          </a:stretch>
        </p:blipFill>
        <p:spPr>
          <a:xfrm>
            <a:off x="3143250" y="3105150"/>
            <a:ext cx="5976710" cy="648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4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10476" y="1153272"/>
            <a:ext cx="380952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15238" y="2011929"/>
            <a:ext cx="352380" cy="21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39047" y="2011929"/>
            <a:ext cx="352380" cy="21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34285" y="2011929"/>
            <a:ext cx="352380" cy="21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15238" y="2622530"/>
            <a:ext cx="352380" cy="20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39047" y="2622530"/>
            <a:ext cx="352380" cy="20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34285" y="2622530"/>
            <a:ext cx="352380" cy="20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52080" y="2708910"/>
            <a:ext cx="874395" cy="29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833995" y="3519170"/>
            <a:ext cx="843280" cy="229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24761" y="4120409"/>
            <a:ext cx="361904" cy="21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958095" y="4120409"/>
            <a:ext cx="352380" cy="20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53333" y="4587901"/>
            <a:ext cx="352380" cy="20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910476" y="4702388"/>
            <a:ext cx="361904" cy="21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643809" y="4702388"/>
            <a:ext cx="352380" cy="21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939047" y="5179420"/>
            <a:ext cx="352380" cy="20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3" grpId="0" bldLvl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9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2603448"/>
            <a:ext cx="1352380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24761" y="2603448"/>
            <a:ext cx="1352380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91428" y="2603448"/>
            <a:ext cx="1180952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1428" y="3233130"/>
            <a:ext cx="514285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24761" y="3233130"/>
            <a:ext cx="685714" cy="23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91428" y="3233130"/>
            <a:ext cx="685714" cy="23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39788"/>
            <a:ext cx="10417175" cy="3102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72380" y="2114348"/>
            <a:ext cx="2695238" cy="286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81904" y="2706218"/>
            <a:ext cx="3295238" cy="2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73" b="5271"/>
          <a:stretch>
            <a:fillRect/>
          </a:stretch>
        </p:blipFill>
        <p:spPr>
          <a:xfrm>
            <a:off x="1211897" y="3518878"/>
            <a:ext cx="9768205" cy="3252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1611807" y="4238810"/>
            <a:ext cx="2828571" cy="286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1611807" y="4758575"/>
            <a:ext cx="4180952" cy="295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611807" y="6475489"/>
            <a:ext cx="5666666" cy="295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TE5NTE0YmI1MTRhZDNhNjAxYTU3OTQxYjZhZTFiZj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2023-08-01T00:55:03Z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