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9" b="30161"/>
          <a:stretch>
            <a:fillRect/>
          </a:stretch>
        </p:blipFill>
        <p:spPr>
          <a:xfrm>
            <a:off x="3287395" y="2924810"/>
            <a:ext cx="5663655" cy="80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3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39047" y="2020705"/>
            <a:ext cx="380952" cy="2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53333" y="2020705"/>
            <a:ext cx="380952" cy="238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67619" y="2020705"/>
            <a:ext cx="380952" cy="238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86666" y="2802468"/>
            <a:ext cx="209523" cy="2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00952" y="2802468"/>
            <a:ext cx="219047" cy="2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24761" y="2802468"/>
            <a:ext cx="209523" cy="238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77142" y="3584230"/>
            <a:ext cx="219047" cy="238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00952" y="3584230"/>
            <a:ext cx="219047" cy="2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24761" y="3584230"/>
            <a:ext cx="209523" cy="238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53333" y="4261122"/>
            <a:ext cx="1676190" cy="295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786666" y="4261122"/>
            <a:ext cx="1666666" cy="295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081904" y="4261122"/>
            <a:ext cx="1695238" cy="295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7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4761" y="1162784"/>
            <a:ext cx="219047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0952" y="1172323"/>
            <a:ext cx="219047" cy="22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5714" y="1162784"/>
            <a:ext cx="380952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81904" y="1162784"/>
            <a:ext cx="209523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24761" y="1868687"/>
            <a:ext cx="219047" cy="22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00952" y="1868687"/>
            <a:ext cx="219047" cy="22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05714" y="1868687"/>
            <a:ext cx="380952" cy="22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91428" y="1868687"/>
            <a:ext cx="190476" cy="22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53333" y="3270954"/>
            <a:ext cx="219047" cy="22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86666" y="3900543"/>
            <a:ext cx="219047" cy="2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853333" y="4539672"/>
            <a:ext cx="209523" cy="22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5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2857" y="2649614"/>
            <a:ext cx="390476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16150" y="2644140"/>
            <a:ext cx="283210" cy="24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77142" y="2659146"/>
            <a:ext cx="209523" cy="22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86666" y="2649614"/>
            <a:ext cx="219047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62857" y="4069867"/>
            <a:ext cx="390476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15515" y="4034790"/>
            <a:ext cx="283845" cy="25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77142" y="4069867"/>
            <a:ext cx="209523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86666" y="4069867"/>
            <a:ext cx="219047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1" grpId="0" bldLvl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2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1943732"/>
            <a:ext cx="1800000" cy="29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39047" y="1943732"/>
            <a:ext cx="1809523" cy="29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2857" y="2543920"/>
            <a:ext cx="1800000" cy="29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380" y="3144108"/>
            <a:ext cx="5523809" cy="285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62</cp:revision>
  <dcterms:created xsi:type="dcterms:W3CDTF">2015-09-16T06:44:00Z</dcterms:created>
  <dcterms:modified xsi:type="dcterms:W3CDTF">2023-07-29T11:51:47Z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