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9" r:id="rId4"/>
    <p:sldId id="327" r:id="rId5"/>
    <p:sldId id="325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1194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4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7.png"/><Relationship Id="rId2" Type="http://schemas.openxmlformats.org/officeDocument/2006/relationships/tags" Target="../tags/tag2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9" r="43555"/>
          <a:stretch>
            <a:fillRect/>
          </a:stretch>
        </p:blipFill>
        <p:spPr>
          <a:xfrm>
            <a:off x="3143250" y="2879275"/>
            <a:ext cx="6096090" cy="1099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10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442" r="37529"/>
          <a:stretch>
            <a:fillRect/>
          </a:stretch>
        </p:blipFill>
        <p:spPr>
          <a:xfrm>
            <a:off x="1509395" y="2420435"/>
            <a:ext cx="6746875" cy="4111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17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53333" y="2548991"/>
            <a:ext cx="333333" cy="219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39047" y="2548991"/>
            <a:ext cx="304761" cy="210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72380" y="2548991"/>
            <a:ext cx="209523" cy="219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58095" y="2548991"/>
            <a:ext cx="209523" cy="210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68160"/>
            <a:ext cx="10800000" cy="3020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8843809" y="5697639"/>
            <a:ext cx="352380" cy="295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50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48571" y="3194189"/>
            <a:ext cx="209523" cy="219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91428" y="3194189"/>
            <a:ext cx="209523" cy="219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34285" y="3194189"/>
            <a:ext cx="200000" cy="219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777142" y="3194189"/>
            <a:ext cx="200000" cy="219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58095" y="3938098"/>
            <a:ext cx="380952" cy="238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OTE5NTE0YmI1MTRhZDNhNjAxYTU3OTQxYjZhZTFiZj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两句话</cp:lastModifiedBy>
  <cp:revision>62</cp:revision>
  <dcterms:created xsi:type="dcterms:W3CDTF">2015-09-16T06:44:00Z</dcterms:created>
  <dcterms:modified xsi:type="dcterms:W3CDTF">2023-07-29T04:55:02Z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