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8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image" Target="../media/image5.png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6.png"/><Relationship Id="rId5" Type="http://schemas.openxmlformats.org/officeDocument/2006/relationships/tags" Target="../tags/tag19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9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90" b="2528"/>
          <a:stretch>
            <a:fillRect/>
          </a:stretch>
        </p:blipFill>
        <p:spPr>
          <a:xfrm>
            <a:off x="3768090" y="2996565"/>
            <a:ext cx="465591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88" y="908720"/>
            <a:ext cx="10204450" cy="341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3365" y="2066447"/>
            <a:ext cx="380952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6195" y="2056914"/>
            <a:ext cx="219047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7447" y="2056914"/>
            <a:ext cx="380952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35847" y="2074059"/>
            <a:ext cx="209523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453198" y="2674020"/>
            <a:ext cx="1171575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4115118" y="2599090"/>
            <a:ext cx="1240155" cy="145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6563043" y="2502570"/>
            <a:ext cx="124015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9233218" y="2527335"/>
            <a:ext cx="1240155" cy="159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88BF6C4-E569-F2F0-D384-02E2A207806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" b="6145"/>
          <a:stretch>
            <a:fillRect/>
          </a:stretch>
        </p:blipFill>
        <p:spPr>
          <a:xfrm>
            <a:off x="731838" y="1052736"/>
            <a:ext cx="10775950" cy="34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0B18157-E044-FCFD-51A3-1FCDE04BAEF9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846033" y="2654834"/>
            <a:ext cx="219047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4E5DE-75D2-E25A-FFB1-83E8E49CBD06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2322224" y="2645296"/>
            <a:ext cx="285714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610AAF-6008-14D5-61BC-B1A11E175699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2865081" y="2654834"/>
            <a:ext cx="209523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C18CB-09E7-B346-6159-005B413876A9}"/>
              </a:ext>
            </a:extLst>
          </p:cNvPr>
          <p:cNvSpPr/>
          <p:nvPr>
            <p:custDataLst>
              <p:tags r:id="rId5"/>
            </p:custDataLst>
          </p:nvPr>
        </p:nvSpPr>
        <p:spPr bwMode="white">
          <a:xfrm>
            <a:off x="3598414" y="2654834"/>
            <a:ext cx="380952" cy="23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F4DAE7-C41C-3078-17A3-A15524792755}"/>
              </a:ext>
            </a:extLst>
          </p:cNvPr>
          <p:cNvSpPr/>
          <p:nvPr>
            <p:custDataLst>
              <p:tags r:id="rId6"/>
            </p:custDataLst>
          </p:nvPr>
        </p:nvSpPr>
        <p:spPr bwMode="white">
          <a:xfrm>
            <a:off x="1760319" y="4075907"/>
            <a:ext cx="380952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5FCE8-992A-06A8-D5FC-2625C379D1CA}"/>
              </a:ext>
            </a:extLst>
          </p:cNvPr>
          <p:cNvSpPr/>
          <p:nvPr>
            <p:custDataLst>
              <p:tags r:id="rId7"/>
            </p:custDataLst>
          </p:nvPr>
        </p:nvSpPr>
        <p:spPr bwMode="white">
          <a:xfrm>
            <a:off x="2327593" y="4034696"/>
            <a:ext cx="28003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25F2AD-1E88-EE10-1D62-FCBA6DA0CE99}"/>
              </a:ext>
            </a:extLst>
          </p:cNvPr>
          <p:cNvSpPr/>
          <p:nvPr>
            <p:custDataLst>
              <p:tags r:id="rId8"/>
            </p:custDataLst>
          </p:nvPr>
        </p:nvSpPr>
        <p:spPr bwMode="white">
          <a:xfrm>
            <a:off x="2794953" y="4075971"/>
            <a:ext cx="33718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1DE832-676F-0DB8-4AA8-4E0BC6895A3A}"/>
              </a:ext>
            </a:extLst>
          </p:cNvPr>
          <p:cNvSpPr/>
          <p:nvPr>
            <p:custDataLst>
              <p:tags r:id="rId9"/>
            </p:custDataLst>
          </p:nvPr>
        </p:nvSpPr>
        <p:spPr bwMode="white">
          <a:xfrm>
            <a:off x="3674605" y="4075907"/>
            <a:ext cx="219047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76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0952" y="1143604"/>
            <a:ext cx="219047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1915823"/>
            <a:ext cx="38095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619" y="1915823"/>
            <a:ext cx="209523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1915823"/>
            <a:ext cx="219047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" b="63506"/>
          <a:stretch>
            <a:fillRect/>
          </a:stretch>
        </p:blipFill>
        <p:spPr>
          <a:xfrm>
            <a:off x="720090" y="4846955"/>
            <a:ext cx="10704195" cy="131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920000" y="5733274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386666" y="5723742"/>
            <a:ext cx="295238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939047" y="5733274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662857" y="5733274"/>
            <a:ext cx="390476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815238" y="5733274"/>
            <a:ext cx="380952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7370445" y="5723890"/>
            <a:ext cx="27813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7929523" y="5733274"/>
            <a:ext cx="209523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8739047" y="5733274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00" r="-2447"/>
          <a:stretch>
            <a:fillRect/>
          </a:stretch>
        </p:blipFill>
        <p:spPr>
          <a:xfrm>
            <a:off x="720090" y="1129215"/>
            <a:ext cx="11064330" cy="216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4100952" y="2711682"/>
            <a:ext cx="219047" cy="2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