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image" Target="../media/image7.png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4" b="26905"/>
          <a:stretch>
            <a:fillRect/>
          </a:stretch>
        </p:blipFill>
        <p:spPr>
          <a:xfrm>
            <a:off x="4079875" y="3028950"/>
            <a:ext cx="4223475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5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96190" y="2048923"/>
            <a:ext cx="380952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380" y="2048923"/>
            <a:ext cx="209523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3809" y="2048923"/>
            <a:ext cx="380952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9047" y="2744634"/>
            <a:ext cx="219047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00952" y="2706513"/>
            <a:ext cx="695238" cy="3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24761" y="2744634"/>
            <a:ext cx="209523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86666" y="2706513"/>
            <a:ext cx="685714" cy="3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00952" y="2744634"/>
            <a:ext cx="219047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62857" y="2706513"/>
            <a:ext cx="685714" cy="3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39047" y="3259270"/>
            <a:ext cx="219047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00952" y="3221149"/>
            <a:ext cx="695238" cy="3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24761" y="3259270"/>
            <a:ext cx="219047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86666" y="3221149"/>
            <a:ext cx="685714" cy="3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900952" y="3259270"/>
            <a:ext cx="219047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262857" y="3221149"/>
            <a:ext cx="685714" cy="3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434285" y="3773906"/>
            <a:ext cx="209523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939047" y="3773906"/>
            <a:ext cx="219047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472380" y="3735784"/>
            <a:ext cx="352380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424761" y="3773906"/>
            <a:ext cx="209523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48571" y="3735784"/>
            <a:ext cx="361904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386666" y="3773906"/>
            <a:ext cx="219047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900952" y="3773906"/>
            <a:ext cx="219047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424761" y="3735784"/>
            <a:ext cx="361905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1878194"/>
            <a:ext cx="380952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5714" y="1878194"/>
            <a:ext cx="380952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9047" y="1878194"/>
            <a:ext cx="380952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262857" y="4024445"/>
            <a:ext cx="371428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615238" y="4024445"/>
            <a:ext cx="371428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939047" y="4024445"/>
            <a:ext cx="380952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04595" y="2527935"/>
            <a:ext cx="1109345" cy="10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3"/>
            </p:custDataLst>
          </p:nvPr>
        </p:nvSpPr>
        <p:spPr bwMode="white">
          <a:xfrm>
            <a:off x="4511675" y="2420620"/>
            <a:ext cx="1169670" cy="11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4"/>
            </p:custDataLst>
          </p:nvPr>
        </p:nvSpPr>
        <p:spPr bwMode="white">
          <a:xfrm>
            <a:off x="7967980" y="2493645"/>
            <a:ext cx="1109345" cy="10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5"/>
            </p:custDataLst>
          </p:nvPr>
        </p:nvSpPr>
        <p:spPr bwMode="white">
          <a:xfrm>
            <a:off x="1271270" y="4695190"/>
            <a:ext cx="1109345" cy="10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6"/>
            </p:custDataLst>
          </p:nvPr>
        </p:nvSpPr>
        <p:spPr bwMode="white">
          <a:xfrm>
            <a:off x="4572000" y="4695190"/>
            <a:ext cx="1109345" cy="10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7"/>
            </p:custDataLst>
          </p:nvPr>
        </p:nvSpPr>
        <p:spPr bwMode="white">
          <a:xfrm>
            <a:off x="7967980" y="4653915"/>
            <a:ext cx="1109345" cy="10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5" grpId="0" animBg="1"/>
      <p:bldP spid="26" grpId="0" animBg="1"/>
      <p:bldP spid="27" grpId="0" animBg="1"/>
      <p:bldP spid="2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440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2857" y="2697729"/>
            <a:ext cx="3361904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0952" y="2716811"/>
            <a:ext cx="4028571" cy="3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2380" y="3327433"/>
            <a:ext cx="1809523" cy="28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0000" y="3346515"/>
            <a:ext cx="1800000" cy="28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58095" y="4491432"/>
            <a:ext cx="2057142" cy="2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681904" y="3890351"/>
            <a:ext cx="3457142" cy="2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6729523" y="3909433"/>
            <a:ext cx="4038096" cy="29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31505"/>
            <a:ext cx="10800000" cy="2102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2424761" y="6179823"/>
            <a:ext cx="219047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5939047" y="6179823"/>
            <a:ext cx="209523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9434285" y="6179823"/>
            <a:ext cx="219047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2" grpId="0" bldLvl="0" animBg="1"/>
      <p:bldP spid="2" grpId="0" bldLvl="0" animBg="1"/>
      <p:bldP spid="13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OTE5NTE0YmI1MTRhZDNhNjAxYTU3OTQxYjZhZTFiZj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64</cp:revision>
  <dcterms:created xsi:type="dcterms:W3CDTF">2015-09-16T06:44:00Z</dcterms:created>
  <dcterms:modified xsi:type="dcterms:W3CDTF">2023-07-31T14:44:03Z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