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8" b="28070"/>
          <a:stretch>
            <a:fillRect/>
          </a:stretch>
        </p:blipFill>
        <p:spPr>
          <a:xfrm>
            <a:off x="4236085" y="3064510"/>
            <a:ext cx="386343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040089"/>
            <a:ext cx="21904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040089"/>
            <a:ext cx="209523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2040089"/>
            <a:ext cx="209523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2822084"/>
            <a:ext cx="390476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9047" y="2822084"/>
            <a:ext cx="21904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0000" y="2822084"/>
            <a:ext cx="21904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857" y="4243025"/>
            <a:ext cx="1800000" cy="30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380" y="4843825"/>
            <a:ext cx="2561904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263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1528087"/>
            <a:ext cx="2247619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714" y="1537617"/>
            <a:ext cx="942857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428" y="2109406"/>
            <a:ext cx="1895238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3708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767619" y="3253087"/>
            <a:ext cx="380952" cy="2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5939047" y="3262619"/>
            <a:ext cx="209523" cy="2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691428" y="5188276"/>
            <a:ext cx="3457142" cy="2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681904" y="5817451"/>
            <a:ext cx="1247619" cy="21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691428" y="6379895"/>
            <a:ext cx="3885714" cy="29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601732"/>
            <a:ext cx="1952380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3202160"/>
            <a:ext cx="1800000" cy="27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3783526"/>
            <a:ext cx="3295238" cy="2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2023-07-31T15:03:34Z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