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4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.xml"/><Relationship Id="rId7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" t="-31" r="57337" b="59778"/>
          <a:stretch>
            <a:fillRect/>
          </a:stretch>
        </p:blipFill>
        <p:spPr>
          <a:xfrm>
            <a:off x="3719830" y="2493010"/>
            <a:ext cx="4727575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9" t="54863" r="32660" b="8585"/>
          <a:stretch>
            <a:fillRect/>
          </a:stretch>
        </p:blipFill>
        <p:spPr>
          <a:xfrm>
            <a:off x="4007485" y="3644900"/>
            <a:ext cx="4104005" cy="71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3697388"/>
            <a:ext cx="333333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3735505"/>
            <a:ext cx="295238" cy="22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0000" y="3725976"/>
            <a:ext cx="285714" cy="23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974668"/>
            <a:ext cx="1409523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9523" y="2974668"/>
            <a:ext cx="1409523" cy="34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80" y="3213100"/>
            <a:ext cx="7810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19745" y="3213100"/>
            <a:ext cx="81280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8945" y="3213100"/>
            <a:ext cx="75120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91428" y="4901044"/>
            <a:ext cx="219047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58095" y="4891508"/>
            <a:ext cx="21904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5415"/>
            <a:ext cx="10800000" cy="243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53333" y="1489516"/>
            <a:ext cx="200000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77142" y="2061176"/>
            <a:ext cx="209523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05085"/>
            <a:ext cx="10800000" cy="353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567619" y="4148729"/>
            <a:ext cx="20952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8567619" y="4787357"/>
            <a:ext cx="20952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558095" y="5425985"/>
            <a:ext cx="219047" cy="2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8567619" y="6055081"/>
            <a:ext cx="209523" cy="238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