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2"/>
    <p:sldId id="328" r:id="rId3"/>
    <p:sldId id="327" r:id="rId4"/>
    <p:sldId id="326" r:id="rId5"/>
    <p:sldId id="329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8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D8E9A-399C-4299-A91F-53EFF989031B}" type="datetimeFigureOut">
              <a:rPr lang="zh-CN" altLang="en-US" smtClean="0"/>
              <a:t>2023/8/1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53412B-E9B9-4682-BB07-C1EBA50C3C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70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53412B-E9B9-4682-BB07-C1EBA50C3C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731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7" b="23669"/>
          <a:stretch>
            <a:fillRect/>
          </a:stretch>
        </p:blipFill>
        <p:spPr>
          <a:xfrm>
            <a:off x="4344035" y="2997200"/>
            <a:ext cx="364753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285" y="4356624"/>
            <a:ext cx="209523" cy="2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4356624"/>
            <a:ext cx="200000" cy="2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2857" y="4356624"/>
            <a:ext cx="209523" cy="2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8095" y="4356624"/>
            <a:ext cx="200000" cy="2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43809" y="4356624"/>
            <a:ext cx="209523" cy="2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7142" y="4356624"/>
            <a:ext cx="209523" cy="2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51405" y="1484630"/>
            <a:ext cx="8026400" cy="287655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719830" y="2847340"/>
            <a:ext cx="2735580" cy="50990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409690" y="2847340"/>
            <a:ext cx="2638425" cy="58166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079875" y="2637155"/>
            <a:ext cx="4679950" cy="7200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80728"/>
            <a:ext cx="9629140" cy="369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8560" y="1707168"/>
            <a:ext cx="46545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1714" y="1707009"/>
            <a:ext cx="361904" cy="29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5665" y="3610208"/>
            <a:ext cx="342857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5665" y="4098812"/>
            <a:ext cx="342857" cy="2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6670" y="4350038"/>
            <a:ext cx="206438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89" b="64764"/>
          <a:stretch>
            <a:fillRect/>
          </a:stretch>
        </p:blipFill>
        <p:spPr>
          <a:xfrm>
            <a:off x="1605990" y="4588163"/>
            <a:ext cx="7358380" cy="109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2013512" y="4823516"/>
            <a:ext cx="4266666" cy="2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967305" y="5322223"/>
            <a:ext cx="438340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34816A2-C7F4-F9F4-EB75-74126747D64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35" r="33981" b="2724"/>
          <a:stretch>
            <a:fillRect/>
          </a:stretch>
        </p:blipFill>
        <p:spPr>
          <a:xfrm>
            <a:off x="911424" y="1268760"/>
            <a:ext cx="5688330" cy="164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CACB917-9D01-1525-340D-F27ABFD4B4A7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1296869" y="1668810"/>
            <a:ext cx="308038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90106B-9A15-5265-BAD4-68AD1204CD3F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1296869" y="2187605"/>
            <a:ext cx="135255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00595-0CF7-7324-DB03-BA59C6F7FB96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1272104" y="2623215"/>
            <a:ext cx="319151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39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2023-08-01T01:24:33Z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