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9" b="19913"/>
          <a:stretch>
            <a:fillRect/>
          </a:stretch>
        </p:blipFill>
        <p:spPr>
          <a:xfrm>
            <a:off x="3287395" y="2921000"/>
            <a:ext cx="5663655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2077343"/>
            <a:ext cx="219047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2077343"/>
            <a:ext cx="209523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8095" y="2077343"/>
            <a:ext cx="209523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6666" y="2858706"/>
            <a:ext cx="209523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2380" y="2858706"/>
            <a:ext cx="209523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4761" y="2858706"/>
            <a:ext cx="209523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86666" y="3640069"/>
            <a:ext cx="209523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2380" y="3640069"/>
            <a:ext cx="209523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38" y="2650655"/>
            <a:ext cx="219047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34285" y="2650655"/>
            <a:ext cx="219047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2650655"/>
            <a:ext cx="390476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62857" y="2650655"/>
            <a:ext cx="209523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1904" y="2650655"/>
            <a:ext cx="209523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714" y="2650655"/>
            <a:ext cx="390476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39047" y="3432756"/>
            <a:ext cx="380952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34285" y="3432756"/>
            <a:ext cx="219047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53333" y="3432756"/>
            <a:ext cx="209523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77142" y="3432756"/>
            <a:ext cx="390476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81904" y="3432756"/>
            <a:ext cx="209523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491428" y="3432756"/>
            <a:ext cx="219047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39047" y="4205319"/>
            <a:ext cx="380952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34285" y="4205319"/>
            <a:ext cx="219047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43809" y="4214857"/>
            <a:ext cx="219047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777142" y="4205319"/>
            <a:ext cx="390476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81904" y="4205319"/>
            <a:ext cx="209523" cy="23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491428" y="4214857"/>
            <a:ext cx="209523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983042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1983042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190" y="1983042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9523" y="2622097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8571" y="2612559"/>
            <a:ext cx="209523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7619" y="2612559"/>
            <a:ext cx="209523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34285" y="3318381"/>
            <a:ext cx="209523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4761" y="4634644"/>
            <a:ext cx="390476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7035" y="4634865"/>
            <a:ext cx="328930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29523" y="4634644"/>
            <a:ext cx="219047" cy="238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48571" y="4644182"/>
            <a:ext cx="219047" cy="2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1927752"/>
            <a:ext cx="1800000" cy="28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8571" y="1918194"/>
            <a:ext cx="1800000" cy="29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2510761"/>
            <a:ext cx="2114285" cy="28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2023-07-29T11:49:51Z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