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51"/>
        <p:guide pos="38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6.png"/><Relationship Id="rId2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30" b="33409"/>
          <a:stretch>
            <a:fillRect/>
          </a:stretch>
        </p:blipFill>
        <p:spPr>
          <a:xfrm>
            <a:off x="3863340" y="3064510"/>
            <a:ext cx="4392385" cy="58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715"/>
            <a:ext cx="10800000" cy="4090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38" y="2567468"/>
            <a:ext cx="219047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4285" y="2567468"/>
            <a:ext cx="219047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7142" y="2567468"/>
            <a:ext cx="371428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2857" y="2567468"/>
            <a:ext cx="219047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1904" y="2567468"/>
            <a:ext cx="219047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5714" y="2567468"/>
            <a:ext cx="390476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48571" y="3301682"/>
            <a:ext cx="371428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4285" y="3301682"/>
            <a:ext cx="219047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53333" y="3301682"/>
            <a:ext cx="219047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77142" y="3301682"/>
            <a:ext cx="390477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81904" y="3301682"/>
            <a:ext cx="219047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91428" y="3301682"/>
            <a:ext cx="219047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48571" y="4035896"/>
            <a:ext cx="371428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34285" y="4035896"/>
            <a:ext cx="219047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43809" y="4035896"/>
            <a:ext cx="219047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777142" y="4035896"/>
            <a:ext cx="390477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681904" y="4035896"/>
            <a:ext cx="209523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491428" y="4035896"/>
            <a:ext cx="219047" cy="22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2" b="50789"/>
          <a:stretch>
            <a:fillRect/>
          </a:stretch>
        </p:blipFill>
        <p:spPr>
          <a:xfrm>
            <a:off x="720090" y="4488180"/>
            <a:ext cx="10560140" cy="210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2586666" y="5413009"/>
            <a:ext cx="219047" cy="2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4205714" y="5374864"/>
            <a:ext cx="1352380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white">
          <a:xfrm>
            <a:off x="7853333" y="5413009"/>
            <a:ext cx="209523" cy="2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7"/>
            </p:custDataLst>
          </p:nvPr>
        </p:nvSpPr>
        <p:spPr bwMode="white">
          <a:xfrm>
            <a:off x="9472380" y="5374864"/>
            <a:ext cx="1352380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8"/>
            </p:custDataLst>
          </p:nvPr>
        </p:nvSpPr>
        <p:spPr bwMode="white">
          <a:xfrm>
            <a:off x="2586666" y="6147300"/>
            <a:ext cx="219047" cy="2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9"/>
            </p:custDataLst>
          </p:nvPr>
        </p:nvSpPr>
        <p:spPr bwMode="white">
          <a:xfrm>
            <a:off x="4205714" y="6109155"/>
            <a:ext cx="1352380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0"/>
            </p:custDataLst>
          </p:nvPr>
        </p:nvSpPr>
        <p:spPr bwMode="white">
          <a:xfrm>
            <a:off x="7853333" y="6147300"/>
            <a:ext cx="219047" cy="2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1"/>
            </p:custDataLst>
          </p:nvPr>
        </p:nvSpPr>
        <p:spPr bwMode="white">
          <a:xfrm>
            <a:off x="9491428" y="6109155"/>
            <a:ext cx="1333333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49" r="-448"/>
          <a:stretch>
            <a:fillRect/>
          </a:stretch>
        </p:blipFill>
        <p:spPr>
          <a:xfrm>
            <a:off x="720090" y="772980"/>
            <a:ext cx="10848430" cy="2113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2081904" y="1731970"/>
            <a:ext cx="219047" cy="2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39047" y="1731970"/>
            <a:ext cx="219047" cy="2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86666" y="1722434"/>
            <a:ext cx="219047" cy="2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15238" y="2466260"/>
            <a:ext cx="219047" cy="2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67619" y="2456724"/>
            <a:ext cx="219047" cy="2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224761" y="2456724"/>
            <a:ext cx="209523" cy="23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1140"/>
            <a:ext cx="10800000" cy="3108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7272380" y="3286230"/>
            <a:ext cx="219047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4939047" y="5564872"/>
            <a:ext cx="371428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white">
          <a:xfrm>
            <a:off x="5824761" y="5564872"/>
            <a:ext cx="219047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white">
          <a:xfrm>
            <a:off x="6634285" y="5564872"/>
            <a:ext cx="219047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5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1829726"/>
            <a:ext cx="209523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4285" y="2487316"/>
            <a:ext cx="380952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58130" y="2487295"/>
            <a:ext cx="302895" cy="24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39047" y="2496846"/>
            <a:ext cx="219047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8571" y="2496846"/>
            <a:ext cx="219047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81904" y="3869208"/>
            <a:ext cx="390476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OTE5NTE0YmI1MTRhZDNhNjAxYTU3OTQxYjZhZTFiZj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64</cp:revision>
  <dcterms:created xsi:type="dcterms:W3CDTF">2015-09-16T06:44:00Z</dcterms:created>
  <dcterms:modified xsi:type="dcterms:W3CDTF">2023-07-31T14:24:04Z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