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30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7.png"/><Relationship Id="rId5" Type="http://schemas.openxmlformats.org/officeDocument/2006/relationships/tags" Target="../tags/tag11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 b="33911"/>
          <a:stretch>
            <a:fillRect/>
          </a:stretch>
        </p:blipFill>
        <p:spPr>
          <a:xfrm>
            <a:off x="3287395" y="3068955"/>
            <a:ext cx="559190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3039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0952" y="3286004"/>
            <a:ext cx="228571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86666" y="3357759"/>
            <a:ext cx="228571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761" y="3286004"/>
            <a:ext cx="238095" cy="25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85" y="3698690"/>
            <a:ext cx="10800000" cy="302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2707999" y="6223443"/>
            <a:ext cx="352380" cy="28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5041332" y="6223443"/>
            <a:ext cx="371428" cy="276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7374665" y="6213916"/>
            <a:ext cx="333333" cy="30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9717523" y="6223443"/>
            <a:ext cx="361905" cy="28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13" y="980728"/>
            <a:ext cx="10800000" cy="3115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670" y="3572424"/>
            <a:ext cx="219047" cy="2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4098" y="3572424"/>
            <a:ext cx="209523" cy="23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9813" y="3581952"/>
            <a:ext cx="219047" cy="228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249ACAE-92C8-AB66-FED9-C019F0A952A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7" b="5133"/>
          <a:stretch>
            <a:fillRect/>
          </a:stretch>
        </p:blipFill>
        <p:spPr>
          <a:xfrm>
            <a:off x="767670" y="1124744"/>
            <a:ext cx="10704285" cy="332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4410C3E-CACA-43A2-4672-90AAF5027B41}"/>
              </a:ext>
            </a:extLst>
          </p:cNvPr>
          <p:cNvSpPr/>
          <p:nvPr>
            <p:custDataLst>
              <p:tags r:id="rId2"/>
            </p:custDataLst>
          </p:nvPr>
        </p:nvSpPr>
        <p:spPr bwMode="white">
          <a:xfrm>
            <a:off x="2310437" y="3470598"/>
            <a:ext cx="961904" cy="30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1AE942-102C-5B5D-848A-E19FF1981A37}"/>
              </a:ext>
            </a:extLst>
          </p:cNvPr>
          <p:cNvSpPr/>
          <p:nvPr>
            <p:custDataLst>
              <p:tags r:id="rId3"/>
            </p:custDataLst>
          </p:nvPr>
        </p:nvSpPr>
        <p:spPr bwMode="white">
          <a:xfrm>
            <a:off x="4519960" y="3480134"/>
            <a:ext cx="1447619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7E877B-2B0C-A176-ED0A-DE93DDCA45E5}"/>
              </a:ext>
            </a:extLst>
          </p:cNvPr>
          <p:cNvSpPr/>
          <p:nvPr>
            <p:custDataLst>
              <p:tags r:id="rId4"/>
            </p:custDataLst>
          </p:nvPr>
        </p:nvSpPr>
        <p:spPr bwMode="white">
          <a:xfrm>
            <a:off x="7205675" y="3470598"/>
            <a:ext cx="952380" cy="30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FDB50D-C9DD-5155-F00A-3DA11D4A35C2}"/>
              </a:ext>
            </a:extLst>
          </p:cNvPr>
          <p:cNvSpPr/>
          <p:nvPr>
            <p:custDataLst>
              <p:tags r:id="rId5"/>
            </p:custDataLst>
          </p:nvPr>
        </p:nvSpPr>
        <p:spPr bwMode="white">
          <a:xfrm>
            <a:off x="9415199" y="3470598"/>
            <a:ext cx="1104761" cy="30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FC0DFF-0072-3762-A169-1D8974F0CF72}"/>
              </a:ext>
            </a:extLst>
          </p:cNvPr>
          <p:cNvSpPr/>
          <p:nvPr>
            <p:custDataLst>
              <p:tags r:id="rId6"/>
            </p:custDataLst>
          </p:nvPr>
        </p:nvSpPr>
        <p:spPr bwMode="white">
          <a:xfrm>
            <a:off x="2662818" y="4109560"/>
            <a:ext cx="361904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B7B64C-78EC-90B9-D38C-2E2D4AF942D1}"/>
              </a:ext>
            </a:extLst>
          </p:cNvPr>
          <p:cNvSpPr/>
          <p:nvPr>
            <p:custDataLst>
              <p:tags r:id="rId7"/>
            </p:custDataLst>
          </p:nvPr>
        </p:nvSpPr>
        <p:spPr bwMode="white">
          <a:xfrm>
            <a:off x="4986627" y="4109560"/>
            <a:ext cx="371428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B55FFF-B5CC-D990-B590-6B8FA8F02E17}"/>
              </a:ext>
            </a:extLst>
          </p:cNvPr>
          <p:cNvSpPr/>
          <p:nvPr>
            <p:custDataLst>
              <p:tags r:id="rId8"/>
            </p:custDataLst>
          </p:nvPr>
        </p:nvSpPr>
        <p:spPr bwMode="white">
          <a:xfrm>
            <a:off x="7329484" y="4109560"/>
            <a:ext cx="361905" cy="29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F588D8-C4E7-764B-21FD-F7F804FD3015}"/>
              </a:ext>
            </a:extLst>
          </p:cNvPr>
          <p:cNvSpPr/>
          <p:nvPr>
            <p:custDataLst>
              <p:tags r:id="rId9"/>
            </p:custDataLst>
          </p:nvPr>
        </p:nvSpPr>
        <p:spPr bwMode="white">
          <a:xfrm>
            <a:off x="9672341" y="4109560"/>
            <a:ext cx="361905" cy="30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52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7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5865" y="1677035"/>
            <a:ext cx="2642235" cy="126555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1"/>
            </p:custDataLst>
          </p:nvPr>
        </p:nvSpPr>
        <p:spPr bwMode="white">
          <a:xfrm>
            <a:off x="8904605" y="1676400"/>
            <a:ext cx="1163955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2023-08-01T01:16:36Z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