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3063240"/>
            <a:ext cx="628650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341120"/>
            <a:ext cx="9419590" cy="333756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 flipH="1">
            <a:off x="3143885" y="1857375"/>
            <a:ext cx="673100" cy="13144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5349240" y="2696210"/>
            <a:ext cx="4058920" cy="123698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3215640" y="3140710"/>
            <a:ext cx="1033145" cy="36004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3143885" y="1857375"/>
            <a:ext cx="3492500" cy="34734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7752080" y="1831975"/>
            <a:ext cx="1656080" cy="66103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472170" y="1988820"/>
            <a:ext cx="935990" cy="83883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447665" y="3284855"/>
            <a:ext cx="3960495" cy="20320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3215640" y="3927475"/>
            <a:ext cx="3697605" cy="22161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15238" y="2390218"/>
            <a:ext cx="219047" cy="2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5714" y="2380692"/>
            <a:ext cx="219047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2055" y="3270250"/>
            <a:ext cx="564705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5238" y="3399945"/>
            <a:ext cx="219047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05714" y="3399945"/>
            <a:ext cx="219047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91715" y="3905250"/>
            <a:ext cx="606552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015238" y="4000065"/>
            <a:ext cx="219047" cy="2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205714" y="4000065"/>
            <a:ext cx="219047" cy="2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  <p:bldP spid="11" grpId="0" bldLvl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202012"/>
            <a:ext cx="1838095" cy="26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755435"/>
            <a:ext cx="3485714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714" y="2776115"/>
            <a:ext cx="1685714" cy="27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3329991"/>
            <a:ext cx="2438095" cy="28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005539"/>
            <a:ext cx="10800000" cy="222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0853" y="4625709"/>
            <a:ext cx="2285714" cy="28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4200" y="5122545"/>
            <a:ext cx="270700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2282" y="5188632"/>
            <a:ext cx="1685714" cy="28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14465" y="5733415"/>
            <a:ext cx="267589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42282" y="5742015"/>
            <a:ext cx="1809523" cy="28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2024-08-07T09:57:33Z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