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0840" y="3070860"/>
            <a:ext cx="637032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3357880"/>
            <a:ext cx="152400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530" y="3357880"/>
            <a:ext cx="152400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655" y="3357880"/>
            <a:ext cx="15335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9395" y="3357880"/>
            <a:ext cx="136207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07665"/>
            <a:ext cx="36131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5040" y="2993390"/>
            <a:ext cx="3238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2993561"/>
            <a:ext cx="20952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6666" y="2984021"/>
            <a:ext cx="228571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1904" y="2964941"/>
            <a:ext cx="371428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3809" y="2993561"/>
            <a:ext cx="20952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428" y="2984021"/>
            <a:ext cx="295238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5238" y="2984021"/>
            <a:ext cx="219047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2993561"/>
            <a:ext cx="390476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9047" y="2955401"/>
            <a:ext cx="371427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86666" y="4395929"/>
            <a:ext cx="20952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15515" y="4364990"/>
            <a:ext cx="32385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58095" y="4395929"/>
            <a:ext cx="219047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86666" y="4395929"/>
            <a:ext cx="219047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62857" y="3191762"/>
            <a:ext cx="4609523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0000" y="3239418"/>
            <a:ext cx="1409523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3333" y="3820828"/>
            <a:ext cx="2904761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0000" y="3849421"/>
            <a:ext cx="2066666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761" y="5078960"/>
            <a:ext cx="4847619" cy="2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285722"/>
            <a:ext cx="183809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857378"/>
            <a:ext cx="2723809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