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918"/>
          <a:stretch>
            <a:fillRect/>
          </a:stretch>
        </p:blipFill>
        <p:spPr>
          <a:xfrm>
            <a:off x="287020" y="2061210"/>
            <a:ext cx="1157160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658250"/>
            <a:ext cx="1838095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523" y="3658250"/>
            <a:ext cx="961904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3620133"/>
            <a:ext cx="1838095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7810" y="4201160"/>
            <a:ext cx="3887470" cy="112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666" y="4191901"/>
            <a:ext cx="3933333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2973283"/>
            <a:ext cx="1838095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944680"/>
            <a:ext cx="1838095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526290"/>
            <a:ext cx="1980952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3526290"/>
            <a:ext cx="3028571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80164"/>
            <a:ext cx="10800000" cy="194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90227" y="5086690"/>
            <a:ext cx="1819047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0227" y="5649691"/>
            <a:ext cx="4847619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0227" y="5649691"/>
            <a:ext cx="1809523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144235"/>
            <a:ext cx="1838095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952" y="2144235"/>
            <a:ext cx="1838095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716511"/>
            <a:ext cx="2133333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279140"/>
            <a:ext cx="27432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63</cp:revision>
  <dcterms:created xsi:type="dcterms:W3CDTF">2015-09-16T06:44:00Z</dcterms:created>
  <dcterms:modified xsi:type="dcterms:W3CDTF">2024-08-06T14:11:20Z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