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640" y="3051810"/>
            <a:ext cx="72847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1695544"/>
            <a:ext cx="39047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1695544"/>
            <a:ext cx="400000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1695544"/>
            <a:ext cx="380952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4761" y="2477287"/>
            <a:ext cx="219047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3333" y="3363899"/>
            <a:ext cx="209523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1428" y="3354366"/>
            <a:ext cx="523809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67619" y="4250511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48571" y="4250511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9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586666" y="3419766"/>
            <a:ext cx="628571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952" y="3391180"/>
            <a:ext cx="1257142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05714" y="4344036"/>
            <a:ext cx="1266666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24761" y="4344036"/>
            <a:ext cx="1257142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2380" y="2248296"/>
            <a:ext cx="21904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755" y="2248535"/>
            <a:ext cx="32385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53333" y="2257828"/>
            <a:ext cx="219047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904" y="2248296"/>
            <a:ext cx="219047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3563739"/>
            <a:ext cx="1819047" cy="28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8571" y="3582804"/>
            <a:ext cx="1819047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4285" y="4183332"/>
            <a:ext cx="7704760" cy="28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1676248"/>
            <a:ext cx="1838095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248102"/>
            <a:ext cx="2276190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