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1" r:id="rId6"/>
    <p:sldId id="339" r:id="rId7"/>
    <p:sldId id="337" r:id="rId8"/>
    <p:sldId id="335" r:id="rId9"/>
    <p:sldId id="333" r:id="rId10"/>
    <p:sldId id="332" r:id="rId11"/>
    <p:sldId id="331" r:id="rId12"/>
    <p:sldId id="330" r:id="rId13"/>
    <p:sldId id="329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6980" y="2929890"/>
            <a:ext cx="7178040" cy="998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981061"/>
            <a:ext cx="1942857" cy="2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690" y="4554220"/>
            <a:ext cx="362458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1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48571" y="2448103"/>
            <a:ext cx="1933333" cy="2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3134266"/>
            <a:ext cx="3828571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134"/>
            <a:ext cx="10800000" cy="3040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17249"/>
            <a:ext cx="10800000" cy="254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32758" y="5186156"/>
            <a:ext cx="1933333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3710" y="5205233"/>
            <a:ext cx="1933333" cy="2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1805" y="5815688"/>
            <a:ext cx="3600000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32758" y="5815688"/>
            <a:ext cx="4000000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1575" y="1548130"/>
            <a:ext cx="598678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3960" y="2255520"/>
            <a:ext cx="132588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0780" y="2834640"/>
            <a:ext cx="613092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3717290"/>
            <a:ext cx="9265920" cy="188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412781"/>
            <a:ext cx="1942857" cy="25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952" y="3033328"/>
            <a:ext cx="4314285" cy="30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428959"/>
            <a:ext cx="10800000" cy="318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47370" y="4937950"/>
            <a:ext cx="1942857" cy="25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6894" y="5587389"/>
            <a:ext cx="1933333" cy="24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6410" y="6148705"/>
            <a:ext cx="225806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0952" y="1553044"/>
            <a:ext cx="1790476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2201768"/>
            <a:ext cx="228571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238" y="2201768"/>
            <a:ext cx="219047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0476" y="2850493"/>
            <a:ext cx="228571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1904" y="3489677"/>
            <a:ext cx="228571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9523" y="4138401"/>
            <a:ext cx="228571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91428" y="4138401"/>
            <a:ext cx="228571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238" y="1066259"/>
            <a:ext cx="228571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3333" y="1704796"/>
            <a:ext cx="219047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9005" y="2981960"/>
            <a:ext cx="31242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4615" y="2910205"/>
            <a:ext cx="41275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6400" y="2910205"/>
            <a:ext cx="45466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7030" y="3589020"/>
            <a:ext cx="41719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84775" y="3572510"/>
            <a:ext cx="50165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48470" y="3538220"/>
            <a:ext cx="40322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20779"/>
            <a:ext cx="10800000" cy="193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3129280" y="4217670"/>
            <a:ext cx="46609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27525" y="4217670"/>
            <a:ext cx="45910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34355" y="4094480"/>
            <a:ext cx="46164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95465" y="4196715"/>
            <a:ext cx="44132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00952" y="5544888"/>
            <a:ext cx="228571" cy="2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00952" y="1647999"/>
            <a:ext cx="409523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095" y="2916139"/>
            <a:ext cx="400000" cy="35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041099"/>
            <a:ext cx="10800000" cy="1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18799" y="4843384"/>
            <a:ext cx="400000" cy="34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9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1486372"/>
            <a:ext cx="400000" cy="34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1874"/>
            <a:ext cx="10800000" cy="261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91428" y="4099788"/>
            <a:ext cx="400000" cy="34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464"/>
            <a:ext cx="10800000" cy="328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8780" y="2033270"/>
            <a:ext cx="4286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80" y="2033270"/>
            <a:ext cx="44640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345" y="2051050"/>
            <a:ext cx="44640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81945" y="2033270"/>
            <a:ext cx="44640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8780" y="2682240"/>
            <a:ext cx="4286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91455" y="2696210"/>
            <a:ext cx="37147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7345" y="2682240"/>
            <a:ext cx="44640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81945" y="2696210"/>
            <a:ext cx="42862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38780" y="3345180"/>
            <a:ext cx="42862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53380" y="3345180"/>
            <a:ext cx="44640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67345" y="3345180"/>
            <a:ext cx="44640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81945" y="3345180"/>
            <a:ext cx="44640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89004"/>
            <a:ext cx="10800000" cy="301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4137660" y="4914900"/>
            <a:ext cx="37084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94960" y="4914900"/>
            <a:ext cx="40640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18935" y="4914900"/>
            <a:ext cx="27305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909560" y="4914900"/>
            <a:ext cx="40830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18685" y="6098540"/>
            <a:ext cx="27305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985510" y="6098540"/>
            <a:ext cx="26098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147560" y="6098540"/>
            <a:ext cx="43942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489950" y="6098540"/>
            <a:ext cx="27305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8800" y="1850390"/>
            <a:ext cx="32194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0195" y="1850390"/>
            <a:ext cx="32575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7240" y="1855470"/>
            <a:ext cx="35941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9365" y="2705100"/>
            <a:ext cx="34861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5845" y="2704465"/>
            <a:ext cx="30353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7470" y="2639695"/>
            <a:ext cx="34417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34649"/>
            <a:ext cx="10800000" cy="285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657139" y="5693757"/>
            <a:ext cx="952380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99996" y="5693757"/>
            <a:ext cx="942857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33330" y="5693757"/>
            <a:ext cx="942857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76187" y="5693757"/>
            <a:ext cx="942857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412875"/>
            <a:ext cx="9984740" cy="40798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495550" y="2348865"/>
            <a:ext cx="2592070" cy="79248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015865" y="2277110"/>
            <a:ext cx="2808605" cy="79248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927350" y="2421255"/>
            <a:ext cx="4608830" cy="72009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912350" y="2348865"/>
            <a:ext cx="288290" cy="86423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639695" y="3789045"/>
            <a:ext cx="4680585" cy="86423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855595" y="3789045"/>
            <a:ext cx="1728470" cy="79248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231765" y="3789045"/>
            <a:ext cx="4464685" cy="86423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607935" y="3789045"/>
            <a:ext cx="2304415" cy="864235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850" y="2915285"/>
            <a:ext cx="2946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945" y="2927985"/>
            <a:ext cx="27432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3080" y="2915285"/>
            <a:ext cx="40005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4620" y="2927985"/>
            <a:ext cx="35814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2190" y="2915285"/>
            <a:ext cx="31496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2930" y="2915285"/>
            <a:ext cx="39052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9705" y="2915285"/>
            <a:ext cx="40005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82205" y="2927985"/>
            <a:ext cx="21907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48345" y="2915285"/>
            <a:ext cx="21907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9395" y="2915285"/>
            <a:ext cx="40005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81895" y="2915285"/>
            <a:ext cx="2286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48670" y="2927985"/>
            <a:ext cx="22860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2024-08-07T09:34:11Z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