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2952750"/>
            <a:ext cx="809244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9"/>
          <a:stretch>
            <a:fillRect/>
          </a:stretch>
        </p:blipFill>
        <p:spPr>
          <a:xfrm>
            <a:off x="648335" y="765216"/>
            <a:ext cx="10800080" cy="296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1578" y="1587497"/>
            <a:ext cx="209523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0625" y="1587497"/>
            <a:ext cx="380952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0625" y="2522931"/>
            <a:ext cx="219047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2054" y="2522931"/>
            <a:ext cx="228571" cy="2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3006" y="3277005"/>
            <a:ext cx="1809523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3104"/>
            <a:ext cx="10800000" cy="31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199996" y="6050959"/>
            <a:ext cx="809523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7139" y="6050959"/>
            <a:ext cx="647619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3806" y="6050959"/>
            <a:ext cx="809523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1647120"/>
            <a:ext cx="1028571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1685219"/>
            <a:ext cx="352380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1685219"/>
            <a:ext cx="190476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000" y="2285273"/>
            <a:ext cx="666666" cy="32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571" y="2323371"/>
            <a:ext cx="352380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428" y="2323371"/>
            <a:ext cx="190476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0952" y="2923425"/>
            <a:ext cx="657142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39047" y="2971049"/>
            <a:ext cx="361904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72380" y="2971049"/>
            <a:ext cx="2190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9047" y="3609202"/>
            <a:ext cx="1809523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81904" y="2954126"/>
            <a:ext cx="3190476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805" y="3554730"/>
            <a:ext cx="7671435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51334"/>
            <a:ext cx="10800000" cy="206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14282" y="6128005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4758" y="6128005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5235" y="6128005"/>
            <a:ext cx="390476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9996" y="6108951"/>
            <a:ext cx="1809523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2024-08-06T12:57:51Z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