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020" y="3051810"/>
            <a:ext cx="1110996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0280" y="1557655"/>
            <a:ext cx="25654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4005" y="1557655"/>
            <a:ext cx="42037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1295" y="1498600"/>
            <a:ext cx="83121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0265" y="2215515"/>
            <a:ext cx="25654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91330" y="2138680"/>
            <a:ext cx="235140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43630" y="2868295"/>
            <a:ext cx="2565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77355" y="2868295"/>
            <a:ext cx="161163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76995" y="3526155"/>
            <a:ext cx="163258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20265" y="4183380"/>
            <a:ext cx="161163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6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4545" y="1071880"/>
            <a:ext cx="31178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915" y="1854200"/>
            <a:ext cx="55943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2305" y="1854200"/>
            <a:ext cx="31178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2030" y="1854200"/>
            <a:ext cx="33782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57970" y="2509520"/>
            <a:ext cx="32512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96405" y="3169920"/>
            <a:ext cx="31178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86570" y="3827780"/>
            <a:ext cx="54610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81595" y="4485640"/>
            <a:ext cx="35115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5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15238" y="1675859"/>
            <a:ext cx="400000" cy="342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6666" y="2990519"/>
            <a:ext cx="409523" cy="342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6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1657296"/>
            <a:ext cx="400000" cy="34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3333" y="3639984"/>
            <a:ext cx="409523" cy="34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1529"/>
            <a:ext cx="10800000" cy="122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965440" y="4941570"/>
            <a:ext cx="55308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3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715" y="1645920"/>
            <a:ext cx="48260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8105" y="1645920"/>
            <a:ext cx="44577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2095" y="1645920"/>
            <a:ext cx="31559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0070" y="1645920"/>
            <a:ext cx="46418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2690" y="2313940"/>
            <a:ext cx="44577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58105" y="2323465"/>
            <a:ext cx="46418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24495" y="2313940"/>
            <a:ext cx="48260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20070" y="2312670"/>
            <a:ext cx="46418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869"/>
            <a:ext cx="10800000" cy="3363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2351405" y="4620895"/>
            <a:ext cx="578421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57450" y="5445125"/>
            <a:ext cx="270510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8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5263305"/>
            <a:ext cx="1323809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000" y="5263305"/>
            <a:ext cx="1933333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5864218"/>
            <a:ext cx="4476190" cy="3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9047" y="5864218"/>
            <a:ext cx="3352380" cy="29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1599570"/>
            <a:ext cx="1933333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2857" y="1599570"/>
            <a:ext cx="2076190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380" y="2209207"/>
            <a:ext cx="3352380" cy="30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904" y="3504686"/>
            <a:ext cx="4009523" cy="30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4161950"/>
            <a:ext cx="1333333" cy="23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2380" y="4762062"/>
            <a:ext cx="4476190" cy="30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9" t="22638" r="11136" b="33427"/>
          <a:stretch>
            <a:fillRect/>
          </a:stretch>
        </p:blipFill>
        <p:spPr>
          <a:xfrm>
            <a:off x="5520055" y="3573145"/>
            <a:ext cx="6351270" cy="186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63</cp:revision>
  <dcterms:created xsi:type="dcterms:W3CDTF">2015-09-16T06:44:00Z</dcterms:created>
  <dcterms:modified xsi:type="dcterms:W3CDTF">2024-08-10T15:52:01Z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