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7900" y="3009900"/>
            <a:ext cx="76962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0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53170" y="2543175"/>
            <a:ext cx="132397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5765" y="3429635"/>
            <a:ext cx="135318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1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01240" y="1631315"/>
            <a:ext cx="60642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9080" y="1631315"/>
            <a:ext cx="35242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4495" y="1635125"/>
            <a:ext cx="61976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72495" y="1635125"/>
            <a:ext cx="38036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72690" y="2321560"/>
            <a:ext cx="35242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58105" y="2321560"/>
            <a:ext cx="61976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14995" y="2321560"/>
            <a:ext cx="35242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910570" y="2321560"/>
            <a:ext cx="61976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01240" y="2998470"/>
            <a:ext cx="59182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67655" y="2998470"/>
            <a:ext cx="59182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14995" y="2998470"/>
            <a:ext cx="35242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901045" y="2998470"/>
            <a:ext cx="53530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72690" y="3671570"/>
            <a:ext cx="35242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348605" y="3684905"/>
            <a:ext cx="33782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53070" y="3675380"/>
            <a:ext cx="57785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901045" y="3671570"/>
            <a:ext cx="61976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16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椭圆 3"/>
          <p:cNvSpPr/>
          <p:nvPr/>
        </p:nvSpPr>
        <p:spPr bwMode="white">
          <a:xfrm>
            <a:off x="2135505" y="1805305"/>
            <a:ext cx="372745" cy="370840"/>
          </a:xfrm>
          <a:prstGeom prst="ellipse">
            <a:avLst/>
          </a:prstGeom>
          <a:ln w="254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6211570" y="1805305"/>
            <a:ext cx="372745" cy="370840"/>
          </a:xfrm>
          <a:prstGeom prst="ellipse">
            <a:avLst/>
          </a:prstGeom>
          <a:ln w="254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9624695" y="1805305"/>
            <a:ext cx="372745" cy="370840"/>
          </a:xfrm>
          <a:prstGeom prst="ellipse">
            <a:avLst/>
          </a:prstGeom>
          <a:ln w="25400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/>
        </p:nvSpPr>
        <p:spPr bwMode="white">
          <a:xfrm>
            <a:off x="2291080" y="2575560"/>
            <a:ext cx="394335" cy="384810"/>
          </a:xfrm>
          <a:prstGeom prst="ellipse">
            <a:avLst/>
          </a:prstGeom>
          <a:ln w="25400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/>
        </p:nvSpPr>
        <p:spPr bwMode="white">
          <a:xfrm>
            <a:off x="5053965" y="2575560"/>
            <a:ext cx="372745" cy="370840"/>
          </a:xfrm>
          <a:prstGeom prst="ellipse">
            <a:avLst/>
          </a:prstGeom>
          <a:ln w="254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椭圆 11"/>
          <p:cNvSpPr/>
          <p:nvPr/>
        </p:nvSpPr>
        <p:spPr bwMode="white">
          <a:xfrm>
            <a:off x="9984105" y="2589530"/>
            <a:ext cx="372745" cy="370840"/>
          </a:xfrm>
          <a:prstGeom prst="ellipse">
            <a:avLst/>
          </a:prstGeom>
          <a:ln w="25400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93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4761" y="1895461"/>
            <a:ext cx="419047" cy="25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1428" y="1895461"/>
            <a:ext cx="409523" cy="26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24761" y="1904992"/>
            <a:ext cx="228571" cy="2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96190" y="1895461"/>
            <a:ext cx="419048" cy="26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00952" y="2867615"/>
            <a:ext cx="238095" cy="25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62857" y="2867615"/>
            <a:ext cx="419047" cy="25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20000" y="2867615"/>
            <a:ext cx="419047" cy="25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62857" y="2867615"/>
            <a:ext cx="228571" cy="25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00952" y="3839768"/>
            <a:ext cx="238095" cy="25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91428" y="3839768"/>
            <a:ext cx="380952" cy="25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05714" y="3839768"/>
            <a:ext cx="247619" cy="25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77142" y="3839768"/>
            <a:ext cx="409523" cy="25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5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81904" y="2018814"/>
            <a:ext cx="247619" cy="25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15238" y="2742830"/>
            <a:ext cx="238095" cy="25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77945" y="3355975"/>
            <a:ext cx="77533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58095" y="3457319"/>
            <a:ext cx="419048" cy="25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077294"/>
            <a:ext cx="10800000" cy="2689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758940" y="4574540"/>
            <a:ext cx="65405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60385" y="4631690"/>
            <a:ext cx="60833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15280" y="5346065"/>
            <a:ext cx="34417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70655" y="6059805"/>
            <a:ext cx="45529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1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76930" y="1470025"/>
            <a:ext cx="507365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7855" y="1435100"/>
            <a:ext cx="57213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0070" y="1504315"/>
            <a:ext cx="536575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70400" y="1999615"/>
            <a:ext cx="1346200" cy="145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92365" y="1999615"/>
            <a:ext cx="2105660" cy="141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79940" y="1916430"/>
            <a:ext cx="1695450" cy="154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3376930" y="3603625"/>
            <a:ext cx="55816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6958330" y="3688715"/>
            <a:ext cx="55943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10548620" y="3688080"/>
            <a:ext cx="56705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1917065"/>
            <a:ext cx="1364615" cy="155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4" name="矩形 103"/>
          <p:cNvSpPr/>
          <p:nvPr/>
        </p:nvSpPr>
        <p:spPr bwMode="white">
          <a:xfrm>
            <a:off x="2567305" y="1988820"/>
            <a:ext cx="1731010" cy="154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5" name="矩形 104"/>
          <p:cNvSpPr/>
          <p:nvPr/>
        </p:nvSpPr>
        <p:spPr bwMode="white">
          <a:xfrm>
            <a:off x="5989320" y="2034540"/>
            <a:ext cx="1550670" cy="150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6" name="矩形 105"/>
          <p:cNvSpPr/>
          <p:nvPr/>
        </p:nvSpPr>
        <p:spPr bwMode="white">
          <a:xfrm>
            <a:off x="1199515" y="4149090"/>
            <a:ext cx="1560830" cy="155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7" name="矩形 106"/>
          <p:cNvSpPr/>
          <p:nvPr/>
        </p:nvSpPr>
        <p:spPr bwMode="white">
          <a:xfrm>
            <a:off x="2760345" y="4149090"/>
            <a:ext cx="1436370" cy="156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8" name="矩形 107"/>
          <p:cNvSpPr/>
          <p:nvPr/>
        </p:nvSpPr>
        <p:spPr bwMode="white">
          <a:xfrm>
            <a:off x="4439920" y="4149090"/>
            <a:ext cx="1549400" cy="168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9" name="矩形 108"/>
          <p:cNvSpPr/>
          <p:nvPr/>
        </p:nvSpPr>
        <p:spPr bwMode="white">
          <a:xfrm>
            <a:off x="6024245" y="4149090"/>
            <a:ext cx="1496695" cy="179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0" name="矩形 109"/>
          <p:cNvSpPr/>
          <p:nvPr/>
        </p:nvSpPr>
        <p:spPr bwMode="white">
          <a:xfrm>
            <a:off x="7555865" y="4077335"/>
            <a:ext cx="1689735" cy="169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1" name="矩形 110"/>
          <p:cNvSpPr/>
          <p:nvPr/>
        </p:nvSpPr>
        <p:spPr bwMode="white">
          <a:xfrm>
            <a:off x="9238615" y="4149090"/>
            <a:ext cx="1870710" cy="168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52" grpId="0" bldLvl="0" animBg="1"/>
      <p:bldP spid="53" grpId="0" bldLvl="0" animBg="1"/>
      <p:bldP spid="54" grpId="0" bldLvl="0" animBg="1"/>
      <p:bldP spid="2" grpId="0" bldLvl="0" animBg="1"/>
      <p:bldP spid="104" grpId="0" bldLvl="0" animBg="1"/>
      <p:bldP spid="105" grpId="0" bldLvl="0" animBg="1"/>
      <p:bldP spid="106" grpId="0" bldLvl="0" animBg="1"/>
      <p:bldP spid="107" grpId="0" bldLvl="0" animBg="1"/>
      <p:bldP spid="108" grpId="0" bldLvl="0" animBg="1"/>
      <p:bldP spid="109" grpId="0" bldLvl="0" animBg="1"/>
      <p:bldP spid="110" grpId="0" bldLvl="0" animBg="1"/>
      <p:bldP spid="1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01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91428" y="999510"/>
            <a:ext cx="380952" cy="257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43809" y="999510"/>
            <a:ext cx="428571" cy="257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34285" y="999510"/>
            <a:ext cx="419047" cy="257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1515" y="1485265"/>
            <a:ext cx="1450340" cy="156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52345" y="1347470"/>
            <a:ext cx="1570990" cy="170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98265" y="1431290"/>
            <a:ext cx="1454150" cy="159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11165" y="1431290"/>
            <a:ext cx="1558290" cy="150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132320" y="1431925"/>
            <a:ext cx="1550035" cy="161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682355" y="1431925"/>
            <a:ext cx="1759585" cy="159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1" grpId="0" bldLvl="0" animBg="1"/>
      <p:bldP spid="13" grpId="0" bldLvl="0" animBg="1"/>
      <p:bldP spid="15" grpId="0" bldLvl="0" animBg="1"/>
      <p:bldP spid="18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4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43809" y="1971513"/>
            <a:ext cx="238095" cy="25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7142" y="1971513"/>
            <a:ext cx="238095" cy="25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4285" y="1971513"/>
            <a:ext cx="428571" cy="25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9523" y="1971513"/>
            <a:ext cx="419048" cy="25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58095" y="1971513"/>
            <a:ext cx="228571" cy="25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00952" y="1971513"/>
            <a:ext cx="238095" cy="25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43809" y="2781502"/>
            <a:ext cx="228571" cy="25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86666" y="2781502"/>
            <a:ext cx="238095" cy="25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34285" y="2781502"/>
            <a:ext cx="428571" cy="25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29523" y="2781502"/>
            <a:ext cx="419048" cy="25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58095" y="2781502"/>
            <a:ext cx="238094" cy="25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91428" y="2781502"/>
            <a:ext cx="238094" cy="25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3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3215556"/>
            <a:ext cx="238095" cy="25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7619" y="3215556"/>
            <a:ext cx="304761" cy="24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48571" y="3215556"/>
            <a:ext cx="228571" cy="25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05714" y="3215556"/>
            <a:ext cx="361904" cy="25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58895" y="3143250"/>
            <a:ext cx="39433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29523" y="3215556"/>
            <a:ext cx="400000" cy="25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91428" y="3215556"/>
            <a:ext cx="228571" cy="25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24761" y="3215556"/>
            <a:ext cx="228571" cy="25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498080" y="3215640"/>
            <a:ext cx="321945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2024-08-10T16:12:50Z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