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61360" y="3017520"/>
            <a:ext cx="5669280" cy="8229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27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125" y="1496695"/>
            <a:ext cx="9624695" cy="225933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108835" y="2471420"/>
            <a:ext cx="1538605" cy="669925"/>
          </a:xfrm>
          <a:prstGeom prst="line">
            <a:avLst/>
          </a:prstGeom>
          <a:ln>
            <a:solidFill>
              <a:srgbClr val="0BB6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719830" y="2471420"/>
            <a:ext cx="1538605" cy="669925"/>
          </a:xfrm>
          <a:prstGeom prst="line">
            <a:avLst/>
          </a:prstGeom>
          <a:ln>
            <a:solidFill>
              <a:srgbClr val="0BB6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447665" y="2421255"/>
            <a:ext cx="1538605" cy="669925"/>
          </a:xfrm>
          <a:prstGeom prst="line">
            <a:avLst/>
          </a:prstGeom>
          <a:ln>
            <a:solidFill>
              <a:srgbClr val="0BB6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3719830" y="2421255"/>
            <a:ext cx="3023870" cy="720090"/>
          </a:xfrm>
          <a:prstGeom prst="line">
            <a:avLst/>
          </a:prstGeom>
          <a:ln>
            <a:solidFill>
              <a:srgbClr val="0BB6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7176135" y="2421255"/>
            <a:ext cx="1224280" cy="720090"/>
          </a:xfrm>
          <a:prstGeom prst="line">
            <a:avLst/>
          </a:prstGeom>
          <a:ln>
            <a:solidFill>
              <a:srgbClr val="0BB6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5447665" y="2471420"/>
            <a:ext cx="4364990" cy="669925"/>
          </a:xfrm>
          <a:prstGeom prst="line">
            <a:avLst/>
          </a:prstGeom>
          <a:ln>
            <a:solidFill>
              <a:srgbClr val="0BB6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12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17249"/>
            <a:ext cx="10800000" cy="2332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2386666" y="5045772"/>
            <a:ext cx="390476" cy="324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7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15238" y="2809717"/>
            <a:ext cx="4019047" cy="285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24761" y="3362312"/>
            <a:ext cx="3485714" cy="295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15238" y="4524666"/>
            <a:ext cx="2057142" cy="323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34285" y="5115371"/>
            <a:ext cx="3819047" cy="323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92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629940"/>
            <a:ext cx="1838095" cy="267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2193209"/>
            <a:ext cx="1838095" cy="267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7142" y="2746930"/>
            <a:ext cx="1685714" cy="267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6190" y="3291105"/>
            <a:ext cx="5752380" cy="295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57"/>
          <a:stretch>
            <a:fillRect/>
          </a:stretch>
        </p:blipFill>
        <p:spPr>
          <a:xfrm>
            <a:off x="720090" y="828040"/>
            <a:ext cx="7823925" cy="2456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24761" y="1602279"/>
            <a:ext cx="219047" cy="23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81904" y="2223616"/>
            <a:ext cx="228571" cy="248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72380" y="2864071"/>
            <a:ext cx="219047" cy="23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zt198511</cp:lastModifiedBy>
  <cp:revision>62</cp:revision>
  <dcterms:created xsi:type="dcterms:W3CDTF">2015-09-16T06:44:00Z</dcterms:created>
  <dcterms:modified xsi:type="dcterms:W3CDTF">2024-08-06T11:57:10Z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