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0" r:id="rId4"/>
    <p:sldId id="329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7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1405" y="2979420"/>
            <a:ext cx="7421880" cy="8991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43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29523" y="1610565"/>
            <a:ext cx="676190" cy="24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72380" y="1610565"/>
            <a:ext cx="685714" cy="24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05714" y="1620108"/>
            <a:ext cx="695238" cy="229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0765" y="2077085"/>
            <a:ext cx="1363345" cy="138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88230" y="2044700"/>
            <a:ext cx="1207770" cy="1412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86800" y="2077085"/>
            <a:ext cx="1176655" cy="1380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529205" y="2077085"/>
            <a:ext cx="1540510" cy="138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90310" y="2044700"/>
            <a:ext cx="1336040" cy="1412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85375" y="2077085"/>
            <a:ext cx="1605915" cy="1380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bldLvl="0" animBg="1"/>
      <p:bldP spid="11" grpId="0" bldLvl="0" animBg="1"/>
      <p:bldP spid="2" grpId="0" bldLvl="0" animBg="1"/>
      <p:bldP spid="8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03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81904" y="1641188"/>
            <a:ext cx="380952" cy="32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2853014"/>
            <a:ext cx="10800000" cy="2515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909275" y="3643736"/>
            <a:ext cx="380952" cy="32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48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05714" y="2276365"/>
            <a:ext cx="2742857" cy="247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24761" y="2867146"/>
            <a:ext cx="3780952" cy="285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23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67619" y="2875656"/>
            <a:ext cx="2752380" cy="266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6666" y="3399475"/>
            <a:ext cx="3790476" cy="295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57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53333" y="1809135"/>
            <a:ext cx="361904" cy="219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86666" y="1799609"/>
            <a:ext cx="361904" cy="219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72380" y="1809135"/>
            <a:ext cx="352380" cy="209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15238" y="1799609"/>
            <a:ext cx="342857" cy="219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29523" y="2552131"/>
            <a:ext cx="333333" cy="209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48571" y="2552131"/>
            <a:ext cx="342857" cy="209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05714" y="2552131"/>
            <a:ext cx="352380" cy="219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53333" y="3276076"/>
            <a:ext cx="352380" cy="219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739047" y="3276076"/>
            <a:ext cx="342857" cy="209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05714" y="3276076"/>
            <a:ext cx="352380" cy="219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2024-08-07T10:28:51Z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