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1" r:id="rId4"/>
    <p:sldId id="330" r:id="rId5"/>
    <p:sldId id="329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247"/>
          <a:stretch>
            <a:fillRect/>
          </a:stretch>
        </p:blipFill>
        <p:spPr>
          <a:xfrm>
            <a:off x="479425" y="1772920"/>
            <a:ext cx="11298555" cy="3239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260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53505" y="1569085"/>
            <a:ext cx="470535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86545" y="1594485"/>
            <a:ext cx="447675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72690" y="2279015"/>
            <a:ext cx="493395" cy="461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29480" y="3583305"/>
            <a:ext cx="906780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043795" y="3583305"/>
            <a:ext cx="447675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15130" y="4250690"/>
            <a:ext cx="447675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977255" y="4250690"/>
            <a:ext cx="918210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120005" y="4960620"/>
            <a:ext cx="481965" cy="444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129395" y="4960620"/>
            <a:ext cx="1871980" cy="444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43580" y="5650230"/>
            <a:ext cx="2125345" cy="42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07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67619" y="1076107"/>
            <a:ext cx="228571" cy="257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77142" y="1076107"/>
            <a:ext cx="238095" cy="257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15238" y="1076107"/>
            <a:ext cx="228572" cy="257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00952" y="1734549"/>
            <a:ext cx="428571" cy="267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77142" y="1744092"/>
            <a:ext cx="161904" cy="248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015238" y="2412077"/>
            <a:ext cx="257142" cy="257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415238" y="2412077"/>
            <a:ext cx="238095" cy="257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786666" y="2412077"/>
            <a:ext cx="390476" cy="257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920000" y="3070519"/>
            <a:ext cx="228571" cy="267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967619" y="3080062"/>
            <a:ext cx="342858" cy="248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5238" y="3738504"/>
            <a:ext cx="228571" cy="257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824761" y="3738504"/>
            <a:ext cx="238095" cy="257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672380" y="4406488"/>
            <a:ext cx="238095" cy="257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291428" y="4406488"/>
            <a:ext cx="228571" cy="257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900952" y="4406488"/>
            <a:ext cx="238095" cy="257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42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96190" y="1066631"/>
            <a:ext cx="228571" cy="257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39047" y="1066631"/>
            <a:ext cx="161904" cy="257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81904" y="1734801"/>
            <a:ext cx="238095" cy="257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00952" y="1734801"/>
            <a:ext cx="238095" cy="257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58095" y="2402972"/>
            <a:ext cx="419048" cy="257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5238" y="3071142"/>
            <a:ext cx="228571" cy="257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424761" y="3739312"/>
            <a:ext cx="238095" cy="257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796190" y="4407483"/>
            <a:ext cx="342857" cy="257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786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58095" y="1886038"/>
            <a:ext cx="238095" cy="266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29523" y="1895570"/>
            <a:ext cx="228571" cy="247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43809" y="1886038"/>
            <a:ext cx="238095" cy="266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52185" y="2487295"/>
            <a:ext cx="685165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20000" y="3268163"/>
            <a:ext cx="238095" cy="266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755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05714" y="1629407"/>
            <a:ext cx="409523" cy="343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34285" y="2898305"/>
            <a:ext cx="400000" cy="343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48571" y="4806421"/>
            <a:ext cx="409523" cy="343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40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91428" y="999712"/>
            <a:ext cx="409523" cy="343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24761" y="3432318"/>
            <a:ext cx="409523" cy="343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651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20000" y="999555"/>
            <a:ext cx="409523" cy="343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48571" y="4163828"/>
            <a:ext cx="400000" cy="343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zt198511</cp:lastModifiedBy>
  <cp:revision>62</cp:revision>
  <dcterms:created xsi:type="dcterms:W3CDTF">2015-09-16T06:44:00Z</dcterms:created>
  <dcterms:modified xsi:type="dcterms:W3CDTF">2024-08-10T16:01:41Z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