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360" y="3002280"/>
            <a:ext cx="643128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134"/>
            <a:ext cx="10800000" cy="3262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412875"/>
            <a:ext cx="10170795" cy="24853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448560" y="2234565"/>
            <a:ext cx="2567305" cy="9785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63975" y="2132965"/>
            <a:ext cx="5760085" cy="100838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03520" y="2205355"/>
            <a:ext cx="2376805" cy="100774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999740" y="2132965"/>
            <a:ext cx="3528060" cy="10801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303520" y="2132965"/>
            <a:ext cx="2592705" cy="10801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192260" y="2205355"/>
            <a:ext cx="1440180" cy="100774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783840" y="2205355"/>
            <a:ext cx="7866380" cy="10801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3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3630761"/>
            <a:ext cx="1838095" cy="27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238" y="3649827"/>
            <a:ext cx="1838095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4240886"/>
            <a:ext cx="2123809" cy="27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285" y="4240886"/>
            <a:ext cx="1819047" cy="27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536533"/>
            <a:ext cx="1828571" cy="26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0360" y="2130425"/>
            <a:ext cx="342392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73104"/>
            <a:ext cx="10800000" cy="227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9425" y="4249706"/>
            <a:ext cx="2990476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9425" y="4869131"/>
            <a:ext cx="1838095" cy="2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8472" y="5469496"/>
            <a:ext cx="3409523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0377" y="5459967"/>
            <a:ext cx="1809523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6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637906"/>
            <a:ext cx="2133333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2238191"/>
            <a:ext cx="1847619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2848004"/>
            <a:ext cx="3638095" cy="28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