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8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2983230"/>
            <a:ext cx="1045464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3333" y="1600611"/>
            <a:ext cx="400000" cy="35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9047" y="3718143"/>
            <a:ext cx="400000" cy="34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951913"/>
            <a:ext cx="409523" cy="35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9047" y="3001263"/>
            <a:ext cx="409523" cy="34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013284"/>
            <a:ext cx="10800000" cy="165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209520" y="5147206"/>
            <a:ext cx="400000" cy="34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5030" y="2219960"/>
            <a:ext cx="54102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3390" y="2191385"/>
            <a:ext cx="35560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4395" y="3408680"/>
            <a:ext cx="55499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7690" y="3423920"/>
            <a:ext cx="35560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3285" y="4066540"/>
            <a:ext cx="5695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82440" y="4043680"/>
            <a:ext cx="35560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1705" y="5287645"/>
            <a:ext cx="5410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30065" y="5274310"/>
            <a:ext cx="35560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9110" y="5259070"/>
            <a:ext cx="55499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28430" y="5274310"/>
            <a:ext cx="24130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2024-08-10T15:36:09Z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