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30" y="2781300"/>
            <a:ext cx="11737340" cy="1159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196934"/>
            <a:ext cx="10800000" cy="369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4126230"/>
            <a:ext cx="1021080" cy="139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7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2024-08-07T09:52:44Z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