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29" r:id="rId4"/>
    <p:sldId id="327" r:id="rId5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3070860"/>
            <a:ext cx="491490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7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1735844"/>
            <a:ext cx="390476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7619" y="1735844"/>
            <a:ext cx="390476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1735844"/>
            <a:ext cx="390476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047" y="1735844"/>
            <a:ext cx="380952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095" y="1735844"/>
            <a:ext cx="390476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666" y="1735844"/>
            <a:ext cx="390476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2380" y="2529014"/>
            <a:ext cx="390476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0952" y="2529014"/>
            <a:ext cx="390476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9047" y="2529014"/>
            <a:ext cx="390476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72380" y="2529014"/>
            <a:ext cx="390476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0952" y="2529014"/>
            <a:ext cx="390476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29523" y="2529014"/>
            <a:ext cx="390476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36529"/>
            <a:ext cx="10800000" cy="278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904758" y="3904053"/>
            <a:ext cx="695238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47615" y="3904053"/>
            <a:ext cx="695239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90473" y="3904053"/>
            <a:ext cx="523809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2005" y="4332605"/>
            <a:ext cx="1648460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39665" y="4392930"/>
            <a:ext cx="1235075" cy="15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05825" y="4333240"/>
            <a:ext cx="1601470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64460" y="4332605"/>
            <a:ext cx="1487805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42075" y="4392930"/>
            <a:ext cx="1323975" cy="15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427970" y="4333240"/>
            <a:ext cx="1210945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2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2971523"/>
            <a:ext cx="2742857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581236"/>
            <a:ext cx="3047619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4181423"/>
            <a:ext cx="2885714" cy="2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2259726"/>
            <a:ext cx="2876190" cy="2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2759075"/>
            <a:ext cx="422275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83009"/>
            <a:ext cx="10800000" cy="259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08948" y="4770404"/>
            <a:ext cx="4323809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8948" y="5381422"/>
            <a:ext cx="4323809" cy="2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8472" y="5982893"/>
            <a:ext cx="5600000" cy="2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