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2840355"/>
            <a:ext cx="11790045" cy="117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1628734"/>
            <a:ext cx="10800000" cy="258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3573145"/>
            <a:ext cx="1674495" cy="11118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644"/>
            <a:ext cx="10800000" cy="4991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175" y="1988779"/>
            <a:ext cx="10800000" cy="260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700530"/>
            <a:ext cx="1674495" cy="11118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2024-08-07T10:21:38Z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