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3570" y="2910840"/>
            <a:ext cx="8404860" cy="1036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3670383"/>
            <a:ext cx="228571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3809" y="3670383"/>
            <a:ext cx="304761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6190" y="3670383"/>
            <a:ext cx="228571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6190" y="3670383"/>
            <a:ext cx="390476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6666" y="3641768"/>
            <a:ext cx="400000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5714" y="3670383"/>
            <a:ext cx="228571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1904" y="3670383"/>
            <a:ext cx="304762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3809" y="3670383"/>
            <a:ext cx="219047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43809" y="3670383"/>
            <a:ext cx="390476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53333" y="3641768"/>
            <a:ext cx="380952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20340" y="4385945"/>
            <a:ext cx="159004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86666" y="4385748"/>
            <a:ext cx="219047" cy="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39047" y="4385748"/>
            <a:ext cx="1428571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5585" y="1557020"/>
            <a:ext cx="4498340" cy="205105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 bwMode="white">
          <a:xfrm>
            <a:off x="4589780" y="2277745"/>
            <a:ext cx="1007745" cy="447675"/>
          </a:xfrm>
          <a:prstGeom prst="roundRect">
            <a:avLst/>
          </a:prstGeom>
          <a:noFill/>
          <a:ln w="25400">
            <a:solidFill>
              <a:srgbClr val="EC46A4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 bwMode="white">
          <a:xfrm>
            <a:off x="7712075" y="2097405"/>
            <a:ext cx="471805" cy="1149350"/>
          </a:xfrm>
          <a:prstGeom prst="roundRect">
            <a:avLst/>
          </a:prstGeom>
          <a:noFill/>
          <a:ln w="25400">
            <a:solidFill>
              <a:srgbClr val="EC46A4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1904" y="3538206"/>
            <a:ext cx="1933333" cy="26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4148957"/>
            <a:ext cx="4000000" cy="29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4" r="-447"/>
          <a:stretch>
            <a:fillRect/>
          </a:stretch>
        </p:blipFill>
        <p:spPr>
          <a:xfrm>
            <a:off x="497205" y="939165"/>
            <a:ext cx="10848340" cy="257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1095" y="1624330"/>
            <a:ext cx="193357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1095" y="2209165"/>
            <a:ext cx="100965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145" y="2743200"/>
            <a:ext cx="279971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15" y="3510874"/>
            <a:ext cx="10800000" cy="2688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354257" y="4550114"/>
            <a:ext cx="1933333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3595" y="5121910"/>
            <a:ext cx="427545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1165" y="2749550"/>
            <a:ext cx="204787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215" y="3330575"/>
            <a:ext cx="366649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4002796"/>
            <a:ext cx="904761" cy="2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509094"/>
            <a:ext cx="10800000" cy="191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85139" y="5205942"/>
            <a:ext cx="2095238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4186" y="5750056"/>
            <a:ext cx="2238095" cy="30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3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248534"/>
            <a:ext cx="1780952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830095"/>
            <a:ext cx="1933333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3373522"/>
            <a:ext cx="4323809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0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815" y="4206240"/>
            <a:ext cx="978344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857" y="1571055"/>
            <a:ext cx="1409523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4285" y="2790431"/>
            <a:ext cx="333333" cy="2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4761" y="2780904"/>
            <a:ext cx="695238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0955" y="2713355"/>
            <a:ext cx="42037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1904" y="3409645"/>
            <a:ext cx="342857" cy="18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1904" y="3371539"/>
            <a:ext cx="371428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53333" y="3371539"/>
            <a:ext cx="380952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86666" y="3981227"/>
            <a:ext cx="390476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58095" y="3981227"/>
            <a:ext cx="390476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9605" y="1015365"/>
            <a:ext cx="25654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1145" y="824230"/>
            <a:ext cx="72136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380" y="1615440"/>
            <a:ext cx="45974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8805" y="2825750"/>
            <a:ext cx="43878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8530" y="2825750"/>
            <a:ext cx="45974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1180" y="2825750"/>
            <a:ext cx="45974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2705" y="3435350"/>
            <a:ext cx="42799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81955" y="3425825"/>
            <a:ext cx="43878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2155" y="3425190"/>
            <a:ext cx="2565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00755" y="4635500"/>
            <a:ext cx="43878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48755" y="4625340"/>
            <a:ext cx="165925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7"/>
          <a:stretch>
            <a:fillRect/>
          </a:stretch>
        </p:blipFill>
        <p:spPr>
          <a:xfrm>
            <a:off x="623570" y="812165"/>
            <a:ext cx="10800080" cy="336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8505" y="812165"/>
            <a:ext cx="17856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825" y="1378585"/>
            <a:ext cx="173037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4215" y="2933700"/>
            <a:ext cx="35433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2420" y="2933700"/>
            <a:ext cx="34734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6595" y="3679825"/>
            <a:ext cx="36195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 bwMode="white">
          <a:xfrm>
            <a:off x="5391785" y="3649345"/>
            <a:ext cx="396875" cy="36449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8085" y="3679825"/>
            <a:ext cx="34290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03640" y="2933700"/>
            <a:ext cx="34734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085549"/>
            <a:ext cx="10800000" cy="2721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489075" y="6367780"/>
            <a:ext cx="50609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37685" y="6358255"/>
            <a:ext cx="53340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2820" y="6358255"/>
            <a:ext cx="74866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32825" y="6289040"/>
            <a:ext cx="17564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2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1496073"/>
            <a:ext cx="400000" cy="34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952" y="3290329"/>
            <a:ext cx="400000" cy="34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990190"/>
            <a:ext cx="400000" cy="3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3333" y="3127297"/>
            <a:ext cx="400000" cy="3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804"/>
            <a:ext cx="10800000" cy="156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06265" y="4274185"/>
            <a:ext cx="69977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84630"/>
            <a:ext cx="9331960" cy="336169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927350" y="2277110"/>
            <a:ext cx="2088515" cy="50355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719830" y="2348865"/>
            <a:ext cx="1296035" cy="43180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176135" y="2277110"/>
            <a:ext cx="575945" cy="43180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832215" y="2277110"/>
            <a:ext cx="935990" cy="50355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855595" y="3500755"/>
            <a:ext cx="793750" cy="50419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447665" y="3573145"/>
            <a:ext cx="1512570" cy="64770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304155" y="3500755"/>
            <a:ext cx="1943735" cy="50419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616315" y="3500755"/>
            <a:ext cx="720090" cy="72009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489710"/>
            <a:ext cx="7567930" cy="29654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896235" y="2421255"/>
            <a:ext cx="2047875" cy="86360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071495" y="2348865"/>
            <a:ext cx="1800225" cy="10083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31990" y="2348865"/>
            <a:ext cx="2376170" cy="10083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320280" y="2348865"/>
            <a:ext cx="2016125" cy="10083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1545227"/>
            <a:ext cx="409523" cy="24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4761" y="1545227"/>
            <a:ext cx="400000" cy="24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047" y="1545227"/>
            <a:ext cx="409523" cy="24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904" y="1545227"/>
            <a:ext cx="390476" cy="24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9523" y="2176388"/>
            <a:ext cx="390476" cy="24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4761" y="2176388"/>
            <a:ext cx="409523" cy="24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047" y="2176388"/>
            <a:ext cx="409523" cy="24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62857" y="2176388"/>
            <a:ext cx="409523" cy="24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