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B6F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7980" y="2971800"/>
            <a:ext cx="641604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1034"/>
            <a:ext cx="10800000" cy="3200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80949" y="3181232"/>
            <a:ext cx="219047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4282" y="3181232"/>
            <a:ext cx="219047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7615" y="3790811"/>
            <a:ext cx="371428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3330" y="3790811"/>
            <a:ext cx="219047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6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4761" y="2239608"/>
            <a:ext cx="4800000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811881"/>
            <a:ext cx="3971428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6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39240" y="3250565"/>
            <a:ext cx="220980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9385" y="3250565"/>
            <a:ext cx="108394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3834186"/>
            <a:ext cx="923809" cy="28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21439"/>
            <a:ext cx="10800000" cy="1966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08948" y="4937257"/>
            <a:ext cx="1828571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9880" y="5358765"/>
            <a:ext cx="488632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8615238" y="2842175"/>
            <a:ext cx="1809523" cy="28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615" y="1548130"/>
            <a:ext cx="7195185" cy="2967990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 bwMode="white">
          <a:xfrm>
            <a:off x="3143885" y="1557020"/>
            <a:ext cx="3640455" cy="934720"/>
          </a:xfrm>
          <a:prstGeom prst="roundRect">
            <a:avLst/>
          </a:prstGeom>
          <a:ln w="25400">
            <a:solidFill>
              <a:srgbClr val="0BB6F6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 bwMode="white">
          <a:xfrm>
            <a:off x="3143885" y="3573145"/>
            <a:ext cx="3640455" cy="934720"/>
          </a:xfrm>
          <a:prstGeom prst="roundRect">
            <a:avLst/>
          </a:prstGeom>
          <a:ln w="25400">
            <a:solidFill>
              <a:srgbClr val="0BB6F6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2024-08-06T11:26:19Z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