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3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28950"/>
            <a:ext cx="84582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3487906"/>
            <a:ext cx="23809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3487906"/>
            <a:ext cx="228571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3487906"/>
            <a:ext cx="419048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3333" y="3487906"/>
            <a:ext cx="23809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4078997"/>
            <a:ext cx="419047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952" y="4078997"/>
            <a:ext cx="419048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5480" y="4618990"/>
            <a:ext cx="44259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28" y="4679621"/>
            <a:ext cx="23809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67619" y="4679621"/>
            <a:ext cx="228571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86666" y="4679621"/>
            <a:ext cx="23809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12870" y="5167630"/>
            <a:ext cx="6184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91428" y="5270712"/>
            <a:ext cx="228572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1162115"/>
            <a:ext cx="228571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164466"/>
            <a:ext cx="257142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2164466"/>
            <a:ext cx="409523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8049"/>
            <a:ext cx="10800000" cy="241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33745" y="4495165"/>
            <a:ext cx="3365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780" y="4495800"/>
            <a:ext cx="35750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5768854"/>
            <a:ext cx="676190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0000" y="5740271"/>
            <a:ext cx="1304761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761764"/>
            <a:ext cx="409523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3143356"/>
            <a:ext cx="409523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0952" y="4934661"/>
            <a:ext cx="409523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1649140"/>
            <a:ext cx="409523" cy="3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2966786"/>
            <a:ext cx="400000" cy="3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927860"/>
            <a:ext cx="9855835" cy="1959610"/>
          </a:xfrm>
          <a:prstGeom prst="rect">
            <a:avLst/>
          </a:prstGeom>
        </p:spPr>
      </p:pic>
      <p:sp useBgFill="1">
        <p:nvSpPr>
          <p:cNvPr id="11" name="椭圆 10"/>
          <p:cNvSpPr/>
          <p:nvPr/>
        </p:nvSpPr>
        <p:spPr bwMode="white">
          <a:xfrm>
            <a:off x="3438525" y="2073910"/>
            <a:ext cx="1117600" cy="561340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5087620" y="2708910"/>
            <a:ext cx="1117600" cy="510540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3438525" y="3285490"/>
            <a:ext cx="1117600" cy="480695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8400415" y="2708910"/>
            <a:ext cx="1117600" cy="480695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10056495" y="2708910"/>
            <a:ext cx="1117600" cy="480695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8328025" y="3285490"/>
            <a:ext cx="1117600" cy="480695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9984105" y="3285490"/>
            <a:ext cx="1117600" cy="480695"/>
          </a:xfrm>
          <a:prstGeom prst="ellipse">
            <a:avLst/>
          </a:prstGeom>
          <a:noFill/>
          <a:ln w="25400">
            <a:solidFill>
              <a:srgbClr val="E233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3944015"/>
            <a:ext cx="352380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1135" y="3566795"/>
            <a:ext cx="367792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1135" y="4062730"/>
            <a:ext cx="57829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486821"/>
            <a:ext cx="3628571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1992874"/>
            <a:ext cx="6304761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043171"/>
            <a:ext cx="3580952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539675"/>
            <a:ext cx="3838095" cy="31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4" t="16061" r="14658" b="42224"/>
          <a:stretch>
            <a:fillRect/>
          </a:stretch>
        </p:blipFill>
        <p:spPr>
          <a:xfrm>
            <a:off x="2279650" y="4599305"/>
            <a:ext cx="7488555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