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9"/>
          <a:stretch>
            <a:fillRect/>
          </a:stretch>
        </p:blipFill>
        <p:spPr>
          <a:xfrm>
            <a:off x="407035" y="2061210"/>
            <a:ext cx="11478895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030" y="1514475"/>
            <a:ext cx="67754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965" y="3848100"/>
            <a:ext cx="3898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580" y="3848100"/>
            <a:ext cx="3898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830" y="3847465"/>
            <a:ext cx="38989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9445" y="3856990"/>
            <a:ext cx="38989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965" y="4381500"/>
            <a:ext cx="3898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7580" y="4381500"/>
            <a:ext cx="3898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8830" y="4390390"/>
            <a:ext cx="3898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9445" y="4381500"/>
            <a:ext cx="3898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5289"/>
            <a:ext cx="10800000" cy="365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4285" y="3033227"/>
            <a:ext cx="1838095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5105" y="3519805"/>
            <a:ext cx="380682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3548118"/>
            <a:ext cx="1685715" cy="2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476" y="4034404"/>
            <a:ext cx="3028571" cy="2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53239"/>
            <a:ext cx="10800000" cy="158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71180" y="5342211"/>
            <a:ext cx="1838095" cy="25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4989" y="5342211"/>
            <a:ext cx="2133333" cy="25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0227" y="5830233"/>
            <a:ext cx="3180952" cy="28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1717672"/>
            <a:ext cx="219047" cy="2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1717672"/>
            <a:ext cx="219047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1717672"/>
            <a:ext cx="209523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1717672"/>
            <a:ext cx="219047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2396885"/>
            <a:ext cx="219047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857" y="2406451"/>
            <a:ext cx="219047" cy="22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0476" y="2396885"/>
            <a:ext cx="209523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9523" y="2396885"/>
            <a:ext cx="219047" cy="23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5404"/>
            <a:ext cx="10800000" cy="210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96190" y="3592549"/>
            <a:ext cx="1838095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6190" y="4097673"/>
            <a:ext cx="183809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5238" y="4574205"/>
            <a:ext cx="8314285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