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930" y="2997200"/>
            <a:ext cx="505968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580" y="2058670"/>
            <a:ext cx="34290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155" y="2056765"/>
            <a:ext cx="34290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255" y="2056765"/>
            <a:ext cx="34290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355" y="2056765"/>
            <a:ext cx="34290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96455" y="2056765"/>
            <a:ext cx="34290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5920" y="2056765"/>
            <a:ext cx="33337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86495" y="2058670"/>
            <a:ext cx="34290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05580" y="3068955"/>
            <a:ext cx="34290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6155" y="3068955"/>
            <a:ext cx="34290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96255" y="3068955"/>
            <a:ext cx="34290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96355" y="3068955"/>
            <a:ext cx="34290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96455" y="3068955"/>
            <a:ext cx="33337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95920" y="3068955"/>
            <a:ext cx="33337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86495" y="3068955"/>
            <a:ext cx="33337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2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9523" y="2345491"/>
            <a:ext cx="219047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095" y="2345491"/>
            <a:ext cx="219047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0952" y="2345491"/>
            <a:ext cx="390476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380" y="2307315"/>
            <a:ext cx="371427" cy="29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91428" y="2335947"/>
            <a:ext cx="1695238" cy="2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6666" y="2832234"/>
            <a:ext cx="2504761" cy="29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29523" y="3843896"/>
            <a:ext cx="219047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58095" y="3843896"/>
            <a:ext cx="219047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00952" y="3843896"/>
            <a:ext cx="390476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1904" y="3815264"/>
            <a:ext cx="361904" cy="29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0476" y="3834352"/>
            <a:ext cx="1666665" cy="25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86666" y="4340183"/>
            <a:ext cx="2504761" cy="28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1"/>
          <a:stretch>
            <a:fillRect/>
          </a:stretch>
        </p:blipFill>
        <p:spPr>
          <a:xfrm>
            <a:off x="775970" y="692826"/>
            <a:ext cx="10800080" cy="4133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1118" y="3283080"/>
            <a:ext cx="1828571" cy="2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0641" y="3854615"/>
            <a:ext cx="2885714" cy="28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4"/>
          <a:stretch>
            <a:fillRect/>
          </a:stretch>
        </p:blipFill>
        <p:spPr>
          <a:xfrm>
            <a:off x="1615440" y="4725035"/>
            <a:ext cx="10384880" cy="197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77254" y="5642231"/>
            <a:ext cx="1857142" cy="23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254" y="6215505"/>
            <a:ext cx="2914285" cy="27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720090" y="828040"/>
            <a:ext cx="9552395" cy="206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7142" y="1694947"/>
            <a:ext cx="21904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6666" y="1694947"/>
            <a:ext cx="21904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6190" y="1694947"/>
            <a:ext cx="21904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7142" y="2485681"/>
            <a:ext cx="219047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6666" y="2485681"/>
            <a:ext cx="219047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6190" y="2485681"/>
            <a:ext cx="209523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2024-08-07T10:20:07Z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