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44" r:id="rId3"/>
    <p:sldId id="345" r:id="rId4"/>
    <p:sldId id="324" r:id="rId5"/>
    <p:sldId id="333" r:id="rId6"/>
    <p:sldId id="332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3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845" y="2701290"/>
            <a:ext cx="11370310" cy="1455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39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91428" y="1581945"/>
            <a:ext cx="342857" cy="29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0000" y="1581945"/>
            <a:ext cx="4361904" cy="305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2173650"/>
            <a:ext cx="2380952" cy="29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0000" y="3328429"/>
            <a:ext cx="8676190" cy="305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1925" y="4149090"/>
            <a:ext cx="9377045" cy="1878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9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20000" y="2247394"/>
            <a:ext cx="723809" cy="304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43809" y="2247394"/>
            <a:ext cx="361904" cy="304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20000" y="2247394"/>
            <a:ext cx="723809" cy="304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20000" y="2876120"/>
            <a:ext cx="352380" cy="304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10476" y="2876120"/>
            <a:ext cx="723809" cy="29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11400" y="4429125"/>
            <a:ext cx="328930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17185" y="4437380"/>
            <a:ext cx="341630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449560" y="4429125"/>
            <a:ext cx="303530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08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15238" y="1631575"/>
            <a:ext cx="190476" cy="22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43809" y="2358620"/>
            <a:ext cx="380952" cy="23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837139"/>
            <a:ext cx="10800000" cy="2916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152377" y="3094439"/>
            <a:ext cx="219047" cy="2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90473" y="3828224"/>
            <a:ext cx="219047" cy="2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23806" y="5295792"/>
            <a:ext cx="552380" cy="2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23806" y="5257674"/>
            <a:ext cx="628571" cy="304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54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39047" y="1782048"/>
            <a:ext cx="380952" cy="324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77142" y="3423014"/>
            <a:ext cx="390476" cy="324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5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39047" y="1763426"/>
            <a:ext cx="380952" cy="324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48571" y="3233384"/>
            <a:ext cx="380952" cy="324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09094"/>
            <a:ext cx="10800000" cy="1471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005714" y="4728888"/>
            <a:ext cx="390476" cy="324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37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1685" y="2355215"/>
            <a:ext cx="253111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90460" y="2407285"/>
            <a:ext cx="382270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8914"/>
            <a:ext cx="10800000" cy="2861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129523" y="3707998"/>
            <a:ext cx="380952" cy="324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58095" y="3707998"/>
            <a:ext cx="380952" cy="324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20000" y="4347082"/>
            <a:ext cx="390476" cy="238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10476" y="4928935"/>
            <a:ext cx="390476" cy="238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77142" y="5510788"/>
            <a:ext cx="390476" cy="238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3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34285" y="4498935"/>
            <a:ext cx="3057142" cy="276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5238" y="5051959"/>
            <a:ext cx="2142857" cy="23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4285" y="5566844"/>
            <a:ext cx="3790476" cy="29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35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0000" y="2239119"/>
            <a:ext cx="3609523" cy="26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9047" y="2763522"/>
            <a:ext cx="4400000" cy="29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31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759794"/>
            <a:ext cx="10800000" cy="2939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426708" y="4513740"/>
            <a:ext cx="342857" cy="29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5280" y="4513740"/>
            <a:ext cx="4361904" cy="305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1470" y="5105445"/>
            <a:ext cx="2380952" cy="29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55280" y="6260224"/>
            <a:ext cx="8676190" cy="305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2024-08-07T10:11:44Z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